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4" r:id="rId1"/>
    <p:sldMasterId id="2147483998" r:id="rId2"/>
    <p:sldMasterId id="2147483660" r:id="rId3"/>
    <p:sldMasterId id="2147483893" r:id="rId4"/>
    <p:sldMasterId id="2147483963" r:id="rId5"/>
    <p:sldMasterId id="2147484032" r:id="rId6"/>
  </p:sldMasterIdLst>
  <p:notesMasterIdLst>
    <p:notesMasterId r:id="rId32"/>
  </p:notesMasterIdLst>
  <p:handoutMasterIdLst>
    <p:handoutMasterId r:id="rId33"/>
  </p:handoutMasterIdLst>
  <p:sldIdLst>
    <p:sldId id="259" r:id="rId7"/>
    <p:sldId id="481" r:id="rId8"/>
    <p:sldId id="482" r:id="rId9"/>
    <p:sldId id="483" r:id="rId10"/>
    <p:sldId id="507" r:id="rId11"/>
    <p:sldId id="508" r:id="rId12"/>
    <p:sldId id="509" r:id="rId13"/>
    <p:sldId id="512" r:id="rId14"/>
    <p:sldId id="513" r:id="rId15"/>
    <p:sldId id="514" r:id="rId16"/>
    <p:sldId id="515" r:id="rId17"/>
    <p:sldId id="516" r:id="rId18"/>
    <p:sldId id="517" r:id="rId19"/>
    <p:sldId id="510" r:id="rId20"/>
    <p:sldId id="511" r:id="rId21"/>
    <p:sldId id="487" r:id="rId22"/>
    <p:sldId id="488" r:id="rId23"/>
    <p:sldId id="489" r:id="rId24"/>
    <p:sldId id="490" r:id="rId25"/>
    <p:sldId id="491" r:id="rId26"/>
    <p:sldId id="492" r:id="rId27"/>
    <p:sldId id="504" r:id="rId28"/>
    <p:sldId id="505" r:id="rId29"/>
    <p:sldId id="506" r:id="rId30"/>
    <p:sldId id="480" r:id="rId3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000000"/>
          </p15:clr>
        </p15:guide>
        <p15:guide id="2" pos="3840" userDrawn="1">
          <p15:clr>
            <a:srgbClr val="000000"/>
          </p15:clr>
        </p15:guide>
        <p15:guide id="3" pos="438" userDrawn="1">
          <p15:clr>
            <a:srgbClr val="A4A3A4"/>
          </p15:clr>
        </p15:guide>
        <p15:guide id="4" pos="7333" userDrawn="1">
          <p15:clr>
            <a:srgbClr val="A4A3A4"/>
          </p15:clr>
        </p15:guide>
        <p15:guide id="5" orient="horz" pos="368" userDrawn="1">
          <p15:clr>
            <a:srgbClr val="A4A3A4"/>
          </p15:clr>
        </p15:guide>
        <p15:guide id="6" orient="horz" pos="3974" userDrawn="1">
          <p15:clr>
            <a:srgbClr val="000000"/>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D1D3D4"/>
    <a:srgbClr val="1E8EC9"/>
    <a:srgbClr val="A5CE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28" autoAdjust="0"/>
    <p:restoredTop sz="94660"/>
  </p:normalViewPr>
  <p:slideViewPr>
    <p:cSldViewPr snapToGrid="0">
      <p:cViewPr varScale="1">
        <p:scale>
          <a:sx n="74" d="100"/>
          <a:sy n="74" d="100"/>
        </p:scale>
        <p:origin x="120" y="516"/>
      </p:cViewPr>
      <p:guideLst>
        <p:guide orient="horz" pos="2115"/>
        <p:guide pos="3840"/>
        <p:guide pos="438"/>
        <p:guide pos="7333"/>
        <p:guide orient="horz" pos="368"/>
        <p:guide orient="horz" pos="3974"/>
      </p:guideLst>
    </p:cSldViewPr>
  </p:slideViewPr>
  <p:notesTextViewPr>
    <p:cViewPr>
      <p:scale>
        <a:sx n="3" d="2"/>
        <a:sy n="3" d="2"/>
      </p:scale>
      <p:origin x="0" y="0"/>
    </p:cViewPr>
  </p:notesTextViewPr>
  <p:notesViewPr>
    <p:cSldViewPr snapToGrid="0" showGuides="1">
      <p:cViewPr varScale="1">
        <p:scale>
          <a:sx n="86" d="100"/>
          <a:sy n="86" d="100"/>
        </p:scale>
        <p:origin x="290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C4DA24-3A80-403B-9AB8-74A5047F5267}" type="datetimeFigureOut">
              <a:rPr lang="id-ID" smtClean="0"/>
              <a:t>30/01/2023</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95B140-93B4-4AEA-B299-487976A509B6}" type="slidenum">
              <a:rPr lang="id-ID" smtClean="0"/>
              <a:t>‹#›</a:t>
            </a:fld>
            <a:endParaRPr lang="id-ID"/>
          </a:p>
        </p:txBody>
      </p:sp>
    </p:spTree>
    <p:extLst>
      <p:ext uri="{BB962C8B-B14F-4D97-AF65-F5344CB8AC3E}">
        <p14:creationId xmlns:p14="http://schemas.microsoft.com/office/powerpoint/2010/main" val="2184556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60611-4A00-446B-A31D-3066FBF362A9}" type="datetimeFigureOut">
              <a:rPr lang="id-ID" smtClean="0"/>
              <a:t>30/01/2023</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3C0963-2152-4008-8F2F-208A8E226257}" type="slidenum">
              <a:rPr lang="id-ID" smtClean="0"/>
              <a:t>‹#›</a:t>
            </a:fld>
            <a:endParaRPr lang="id-ID"/>
          </a:p>
        </p:txBody>
      </p:sp>
    </p:spTree>
    <p:extLst>
      <p:ext uri="{BB962C8B-B14F-4D97-AF65-F5344CB8AC3E}">
        <p14:creationId xmlns:p14="http://schemas.microsoft.com/office/powerpoint/2010/main" val="3805295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Cover/Title Slide</a:t>
            </a:r>
            <a:endParaRPr lang="en-US" dirty="0"/>
          </a:p>
        </p:txBody>
      </p:sp>
      <p:sp>
        <p:nvSpPr>
          <p:cNvPr id="4" name="Slide Number Placeholder 3"/>
          <p:cNvSpPr>
            <a:spLocks noGrp="1"/>
          </p:cNvSpPr>
          <p:nvPr>
            <p:ph type="sldNum" sz="quarter" idx="10"/>
          </p:nvPr>
        </p:nvSpPr>
        <p:spPr/>
        <p:txBody>
          <a:bodyPr/>
          <a:lstStyle/>
          <a:p>
            <a:fld id="{8B3C0963-2152-4008-8F2F-208A8E226257}" type="slidenum">
              <a:rPr lang="id-ID" smtClean="0"/>
              <a:t>1</a:t>
            </a:fld>
            <a:endParaRPr lang="id-ID"/>
          </a:p>
        </p:txBody>
      </p:sp>
    </p:spTree>
    <p:extLst>
      <p:ext uri="{BB962C8B-B14F-4D97-AF65-F5344CB8AC3E}">
        <p14:creationId xmlns:p14="http://schemas.microsoft.com/office/powerpoint/2010/main" val="3745905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99B17-F288-4119-9351-1D07970BD4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693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Closing Slide</a:t>
            </a:r>
            <a:endParaRPr lang="en-US" dirty="0"/>
          </a:p>
        </p:txBody>
      </p:sp>
      <p:sp>
        <p:nvSpPr>
          <p:cNvPr id="4" name="Slide Number Placeholder 3"/>
          <p:cNvSpPr>
            <a:spLocks noGrp="1"/>
          </p:cNvSpPr>
          <p:nvPr>
            <p:ph type="sldNum" sz="quarter" idx="10"/>
          </p:nvPr>
        </p:nvSpPr>
        <p:spPr/>
        <p:txBody>
          <a:bodyPr/>
          <a:lstStyle/>
          <a:p>
            <a:fld id="{8B3C0963-2152-4008-8F2F-208A8E226257}" type="slidenum">
              <a:rPr lang="id-ID" smtClean="0"/>
              <a:t>25</a:t>
            </a:fld>
            <a:endParaRPr lang="id-ID"/>
          </a:p>
        </p:txBody>
      </p:sp>
    </p:spTree>
    <p:extLst>
      <p:ext uri="{BB962C8B-B14F-4D97-AF65-F5344CB8AC3E}">
        <p14:creationId xmlns:p14="http://schemas.microsoft.com/office/powerpoint/2010/main" val="761386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5.xml"/><Relationship Id="rId4" Type="http://schemas.openxmlformats.org/officeDocument/2006/relationships/image" Target="../media/image1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reen Title Slide">
    <p:spTree>
      <p:nvGrpSpPr>
        <p:cNvPr id="1" name=""/>
        <p:cNvGrpSpPr/>
        <p:nvPr/>
      </p:nvGrpSpPr>
      <p:grpSpPr>
        <a:xfrm>
          <a:off x="0" y="0"/>
          <a:ext cx="0" cy="0"/>
          <a:chOff x="0" y="0"/>
          <a:chExt cx="0" cy="0"/>
        </a:xfrm>
      </p:grpSpPr>
      <p:cxnSp>
        <p:nvCxnSpPr>
          <p:cNvPr id="4" name="Straight Connector 3"/>
          <p:cNvCxnSpPr/>
          <p:nvPr userDrawn="1"/>
        </p:nvCxnSpPr>
        <p:spPr>
          <a:xfrm>
            <a:off x="7521684" y="4733974"/>
            <a:ext cx="39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3408" y="-328245"/>
            <a:ext cx="10583843" cy="7502768"/>
          </a:xfrm>
          <a:prstGeom prst="rect">
            <a:avLst/>
          </a:prstGeom>
        </p:spPr>
      </p:pic>
      <p:sp>
        <p:nvSpPr>
          <p:cNvPr id="14" name="Title 13"/>
          <p:cNvSpPr>
            <a:spLocks noGrp="1"/>
          </p:cNvSpPr>
          <p:nvPr>
            <p:ph type="title" hasCustomPrompt="1"/>
          </p:nvPr>
        </p:nvSpPr>
        <p:spPr>
          <a:xfrm>
            <a:off x="6481011" y="3992837"/>
            <a:ext cx="5000673" cy="789264"/>
          </a:xfrm>
          <a:prstGeom prst="rect">
            <a:avLst/>
          </a:prstGeom>
        </p:spPr>
        <p:txBody>
          <a:bodyPr/>
          <a:lstStyle>
            <a:lvl1pPr algn="r">
              <a:defRPr sz="3600" b="1">
                <a:latin typeface="+mn-lt"/>
              </a:defRPr>
            </a:lvl1pPr>
          </a:lstStyle>
          <a:p>
            <a:r>
              <a:rPr lang="en-US" dirty="0" smtClean="0"/>
              <a:t>Click to edit title</a:t>
            </a:r>
            <a:endParaRPr lang="en-US" dirty="0"/>
          </a:p>
        </p:txBody>
      </p:sp>
      <p:sp>
        <p:nvSpPr>
          <p:cNvPr id="17" name="Text Placeholder 16"/>
          <p:cNvSpPr>
            <a:spLocks noGrp="1"/>
          </p:cNvSpPr>
          <p:nvPr>
            <p:ph type="body" sz="quarter" idx="10" hasCustomPrompt="1"/>
          </p:nvPr>
        </p:nvSpPr>
        <p:spPr>
          <a:xfrm>
            <a:off x="5294313" y="4974555"/>
            <a:ext cx="6188075" cy="784225"/>
          </a:xfrm>
          <a:prstGeom prst="rect">
            <a:avLst/>
          </a:prstGeom>
        </p:spPr>
        <p:txBody>
          <a:bodyPr/>
          <a:lstStyle>
            <a:lvl1pPr marL="0" indent="0" algn="r">
              <a:buFont typeface="Arial" panose="020B0604020202020204" pitchFamily="34" charset="0"/>
              <a:buNone/>
              <a:defRPr sz="16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subtitle and/or presenters</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1684" y="5865709"/>
            <a:ext cx="3960363" cy="992291"/>
          </a:xfrm>
          <a:prstGeom prst="rect">
            <a:avLst/>
          </a:prstGeom>
        </p:spPr>
      </p:pic>
    </p:spTree>
    <p:extLst>
      <p:ext uri="{BB962C8B-B14F-4D97-AF65-F5344CB8AC3E}">
        <p14:creationId xmlns:p14="http://schemas.microsoft.com/office/powerpoint/2010/main" val="278488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on Green Call-out Transition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7705" y="4010407"/>
            <a:ext cx="9674295"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1582" y="6018663"/>
            <a:ext cx="957551" cy="678798"/>
          </a:xfrm>
          <a:prstGeom prst="rect">
            <a:avLst/>
          </a:prstGeom>
        </p:spPr>
      </p:pic>
      <p:sp>
        <p:nvSpPr>
          <p:cNvPr id="7" name="Text Placeholder 6"/>
          <p:cNvSpPr>
            <a:spLocks noGrp="1"/>
          </p:cNvSpPr>
          <p:nvPr>
            <p:ph type="body" sz="quarter" idx="10" hasCustomPrompt="1"/>
          </p:nvPr>
        </p:nvSpPr>
        <p:spPr>
          <a:xfrm>
            <a:off x="609767" y="1299411"/>
            <a:ext cx="9143833" cy="3144253"/>
          </a:xfrm>
          <a:prstGeom prst="rect">
            <a:avLst/>
          </a:prstGeom>
        </p:spPr>
        <p:txBody>
          <a:bodyPr/>
          <a:lstStyle>
            <a:lvl1pPr algn="l">
              <a:defRPr sz="8800" b="1">
                <a:solidFill>
                  <a:schemeClr val="bg1"/>
                </a:solidFill>
                <a:latin typeface="+mj-lt"/>
              </a:defRPr>
            </a:lvl1pPr>
            <a:lvl2pPr algn="l">
              <a:defRPr sz="8800" b="1">
                <a:solidFill>
                  <a:schemeClr val="accent1"/>
                </a:solidFill>
              </a:defRPr>
            </a:lvl2pPr>
            <a:lvl3pPr algn="l">
              <a:defRPr sz="8800" b="1">
                <a:solidFill>
                  <a:schemeClr val="accent1"/>
                </a:solidFill>
              </a:defRPr>
            </a:lvl3pPr>
            <a:lvl4pPr algn="l">
              <a:defRPr sz="8800" b="1">
                <a:solidFill>
                  <a:schemeClr val="accent1"/>
                </a:solidFill>
              </a:defRPr>
            </a:lvl4pPr>
            <a:lvl5pPr algn="l">
              <a:defRPr sz="8800" b="1">
                <a:solidFill>
                  <a:schemeClr val="accent1"/>
                </a:solidFill>
              </a:defRPr>
            </a:lvl5pPr>
          </a:lstStyle>
          <a:p>
            <a:pPr lvl="0"/>
            <a:r>
              <a:rPr lang="en-US" dirty="0" smtClean="0"/>
              <a:t>Edit bold </a:t>
            </a:r>
            <a:br>
              <a:rPr lang="en-US" dirty="0" smtClean="0"/>
            </a:br>
            <a:r>
              <a:rPr lang="en-US" dirty="0" smtClean="0"/>
              <a:t>call-out text</a:t>
            </a:r>
          </a:p>
        </p:txBody>
      </p:sp>
    </p:spTree>
    <p:extLst>
      <p:ext uri="{BB962C8B-B14F-4D97-AF65-F5344CB8AC3E}">
        <p14:creationId xmlns:p14="http://schemas.microsoft.com/office/powerpoint/2010/main" val="428872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Call-out Transi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sp>
        <p:nvSpPr>
          <p:cNvPr id="4" name="Text Placeholder 6"/>
          <p:cNvSpPr>
            <a:spLocks noGrp="1"/>
          </p:cNvSpPr>
          <p:nvPr>
            <p:ph type="body" sz="quarter" idx="10" hasCustomPrompt="1"/>
          </p:nvPr>
        </p:nvSpPr>
        <p:spPr>
          <a:xfrm>
            <a:off x="609767" y="1299411"/>
            <a:ext cx="9143833" cy="3144253"/>
          </a:xfrm>
          <a:prstGeom prst="rect">
            <a:avLst/>
          </a:prstGeom>
        </p:spPr>
        <p:txBody>
          <a:bodyPr/>
          <a:lstStyle>
            <a:lvl1pPr algn="l">
              <a:defRPr sz="8800" b="1">
                <a:solidFill>
                  <a:schemeClr val="accent2"/>
                </a:solidFill>
                <a:latin typeface="+mj-lt"/>
              </a:defRPr>
            </a:lvl1pPr>
            <a:lvl2pPr algn="l">
              <a:defRPr sz="8800" b="1">
                <a:solidFill>
                  <a:schemeClr val="accent1"/>
                </a:solidFill>
              </a:defRPr>
            </a:lvl2pPr>
            <a:lvl3pPr algn="l">
              <a:defRPr sz="8800" b="1">
                <a:solidFill>
                  <a:schemeClr val="accent1"/>
                </a:solidFill>
              </a:defRPr>
            </a:lvl3pPr>
            <a:lvl4pPr algn="l">
              <a:defRPr sz="8800" b="1">
                <a:solidFill>
                  <a:schemeClr val="accent1"/>
                </a:solidFill>
              </a:defRPr>
            </a:lvl4pPr>
            <a:lvl5pPr algn="l">
              <a:defRPr sz="8800" b="1">
                <a:solidFill>
                  <a:schemeClr val="accent1"/>
                </a:solidFill>
              </a:defRPr>
            </a:lvl5pPr>
          </a:lstStyle>
          <a:p>
            <a:pPr lvl="0"/>
            <a:r>
              <a:rPr lang="en-US" dirty="0" smtClean="0"/>
              <a:t>Edit bold </a:t>
            </a:r>
            <a:br>
              <a:rPr lang="en-US" dirty="0" smtClean="0"/>
            </a:br>
            <a:r>
              <a:rPr lang="en-US" dirty="0" smtClean="0"/>
              <a:t>call-out text</a:t>
            </a:r>
          </a:p>
        </p:txBody>
      </p:sp>
    </p:spTree>
    <p:extLst>
      <p:ext uri="{BB962C8B-B14F-4D97-AF65-F5344CB8AC3E}">
        <p14:creationId xmlns:p14="http://schemas.microsoft.com/office/powerpoint/2010/main" val="426656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on Blue Call-out Transition Slide">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7705" y="4010407"/>
            <a:ext cx="9674294" cy="68580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1582" y="6018663"/>
            <a:ext cx="957551" cy="678798"/>
          </a:xfrm>
          <a:prstGeom prst="rect">
            <a:avLst/>
          </a:prstGeom>
        </p:spPr>
      </p:pic>
      <p:sp>
        <p:nvSpPr>
          <p:cNvPr id="7" name="Text Placeholder 6"/>
          <p:cNvSpPr>
            <a:spLocks noGrp="1"/>
          </p:cNvSpPr>
          <p:nvPr>
            <p:ph type="body" sz="quarter" idx="10" hasCustomPrompt="1"/>
          </p:nvPr>
        </p:nvSpPr>
        <p:spPr>
          <a:xfrm>
            <a:off x="609767" y="1299411"/>
            <a:ext cx="9143833" cy="3144253"/>
          </a:xfrm>
          <a:prstGeom prst="rect">
            <a:avLst/>
          </a:prstGeom>
        </p:spPr>
        <p:txBody>
          <a:bodyPr/>
          <a:lstStyle>
            <a:lvl1pPr algn="l">
              <a:defRPr sz="8800" b="1">
                <a:solidFill>
                  <a:schemeClr val="bg1"/>
                </a:solidFill>
                <a:latin typeface="+mj-lt"/>
              </a:defRPr>
            </a:lvl1pPr>
            <a:lvl2pPr algn="l">
              <a:defRPr sz="8800" b="1">
                <a:solidFill>
                  <a:schemeClr val="accent1"/>
                </a:solidFill>
              </a:defRPr>
            </a:lvl2pPr>
            <a:lvl3pPr algn="l">
              <a:defRPr sz="8800" b="1">
                <a:solidFill>
                  <a:schemeClr val="accent1"/>
                </a:solidFill>
              </a:defRPr>
            </a:lvl3pPr>
            <a:lvl4pPr algn="l">
              <a:defRPr sz="8800" b="1">
                <a:solidFill>
                  <a:schemeClr val="accent1"/>
                </a:solidFill>
              </a:defRPr>
            </a:lvl4pPr>
            <a:lvl5pPr algn="l">
              <a:defRPr sz="8800" b="1">
                <a:solidFill>
                  <a:schemeClr val="accent1"/>
                </a:solidFill>
              </a:defRPr>
            </a:lvl5pPr>
          </a:lstStyle>
          <a:p>
            <a:pPr lvl="0"/>
            <a:r>
              <a:rPr lang="en-US" dirty="0" smtClean="0"/>
              <a:t>Edit bold </a:t>
            </a:r>
            <a:br>
              <a:rPr lang="en-US" dirty="0" smtClean="0"/>
            </a:br>
            <a:r>
              <a:rPr lang="en-US" dirty="0" smtClean="0"/>
              <a:t>call-out text</a:t>
            </a:r>
          </a:p>
        </p:txBody>
      </p:sp>
    </p:spTree>
    <p:extLst>
      <p:ext uri="{BB962C8B-B14F-4D97-AF65-F5344CB8AC3E}">
        <p14:creationId xmlns:p14="http://schemas.microsoft.com/office/powerpoint/2010/main" val="1344875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l Call-out Transition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sp>
        <p:nvSpPr>
          <p:cNvPr id="4" name="Text Placeholder 6"/>
          <p:cNvSpPr>
            <a:spLocks noGrp="1"/>
          </p:cNvSpPr>
          <p:nvPr>
            <p:ph type="body" sz="quarter" idx="10" hasCustomPrompt="1"/>
          </p:nvPr>
        </p:nvSpPr>
        <p:spPr>
          <a:xfrm>
            <a:off x="609767" y="1299411"/>
            <a:ext cx="9143833" cy="3144253"/>
          </a:xfrm>
          <a:prstGeom prst="rect">
            <a:avLst/>
          </a:prstGeom>
        </p:spPr>
        <p:txBody>
          <a:bodyPr/>
          <a:lstStyle>
            <a:lvl1pPr algn="l">
              <a:defRPr sz="8800" b="1">
                <a:solidFill>
                  <a:schemeClr val="tx1"/>
                </a:solidFill>
                <a:latin typeface="+mj-lt"/>
              </a:defRPr>
            </a:lvl1pPr>
            <a:lvl2pPr algn="l">
              <a:defRPr sz="8800" b="1">
                <a:solidFill>
                  <a:schemeClr val="accent1"/>
                </a:solidFill>
              </a:defRPr>
            </a:lvl2pPr>
            <a:lvl3pPr algn="l">
              <a:defRPr sz="8800" b="1">
                <a:solidFill>
                  <a:schemeClr val="accent1"/>
                </a:solidFill>
              </a:defRPr>
            </a:lvl3pPr>
            <a:lvl4pPr algn="l">
              <a:defRPr sz="8800" b="1">
                <a:solidFill>
                  <a:schemeClr val="accent1"/>
                </a:solidFill>
              </a:defRPr>
            </a:lvl4pPr>
            <a:lvl5pPr algn="l">
              <a:defRPr sz="8800" b="1">
                <a:solidFill>
                  <a:schemeClr val="accent1"/>
                </a:solidFill>
              </a:defRPr>
            </a:lvl5pPr>
          </a:lstStyle>
          <a:p>
            <a:pPr lvl="0"/>
            <a:r>
              <a:rPr lang="en-US" dirty="0" smtClean="0"/>
              <a:t>Edit bold </a:t>
            </a:r>
            <a:br>
              <a:rPr lang="en-US" dirty="0" smtClean="0"/>
            </a:br>
            <a:r>
              <a:rPr lang="en-US" dirty="0" smtClean="0"/>
              <a:t>call-out text</a:t>
            </a:r>
          </a:p>
        </p:txBody>
      </p:sp>
    </p:spTree>
    <p:extLst>
      <p:ext uri="{BB962C8B-B14F-4D97-AF65-F5344CB8AC3E}">
        <p14:creationId xmlns:p14="http://schemas.microsoft.com/office/powerpoint/2010/main" val="4099238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on Teal Call-out Transition Slid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7705" y="4010407"/>
            <a:ext cx="9674294" cy="6857999"/>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1582" y="6018663"/>
            <a:ext cx="957551" cy="678798"/>
          </a:xfrm>
          <a:prstGeom prst="rect">
            <a:avLst/>
          </a:prstGeom>
        </p:spPr>
      </p:pic>
      <p:sp>
        <p:nvSpPr>
          <p:cNvPr id="6" name="Text Placeholder 6"/>
          <p:cNvSpPr>
            <a:spLocks noGrp="1"/>
          </p:cNvSpPr>
          <p:nvPr>
            <p:ph type="body" sz="quarter" idx="10" hasCustomPrompt="1"/>
          </p:nvPr>
        </p:nvSpPr>
        <p:spPr>
          <a:xfrm>
            <a:off x="609767" y="1299411"/>
            <a:ext cx="9143833" cy="3144253"/>
          </a:xfrm>
          <a:prstGeom prst="rect">
            <a:avLst/>
          </a:prstGeom>
        </p:spPr>
        <p:txBody>
          <a:bodyPr/>
          <a:lstStyle>
            <a:lvl1pPr algn="l">
              <a:defRPr sz="8800" b="1">
                <a:solidFill>
                  <a:schemeClr val="accent1"/>
                </a:solidFill>
                <a:latin typeface="+mj-lt"/>
              </a:defRPr>
            </a:lvl1pPr>
            <a:lvl2pPr algn="l">
              <a:defRPr sz="8800" b="1">
                <a:solidFill>
                  <a:schemeClr val="accent1"/>
                </a:solidFill>
              </a:defRPr>
            </a:lvl2pPr>
            <a:lvl3pPr algn="l">
              <a:defRPr sz="8800" b="1">
                <a:solidFill>
                  <a:schemeClr val="accent1"/>
                </a:solidFill>
              </a:defRPr>
            </a:lvl3pPr>
            <a:lvl4pPr algn="l">
              <a:defRPr sz="8800" b="1">
                <a:solidFill>
                  <a:schemeClr val="accent1"/>
                </a:solidFill>
              </a:defRPr>
            </a:lvl4pPr>
            <a:lvl5pPr algn="l">
              <a:defRPr sz="8800" b="1">
                <a:solidFill>
                  <a:schemeClr val="accent1"/>
                </a:solidFill>
              </a:defRPr>
            </a:lvl5pPr>
          </a:lstStyle>
          <a:p>
            <a:pPr lvl="0"/>
            <a:r>
              <a:rPr lang="en-US" dirty="0" smtClean="0"/>
              <a:t>Edit bold </a:t>
            </a:r>
            <a:br>
              <a:rPr lang="en-US" dirty="0" smtClean="0"/>
            </a:br>
            <a:r>
              <a:rPr lang="en-US" dirty="0" smtClean="0"/>
              <a:t>call-out text</a:t>
            </a:r>
          </a:p>
        </p:txBody>
      </p:sp>
    </p:spTree>
    <p:extLst>
      <p:ext uri="{BB962C8B-B14F-4D97-AF65-F5344CB8AC3E}">
        <p14:creationId xmlns:p14="http://schemas.microsoft.com/office/powerpoint/2010/main" val="2069061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Green Top">
    <p:bg>
      <p:bgPr>
        <a:solidFill>
          <a:schemeClr val="bg1"/>
        </a:solidFill>
        <a:effectLst/>
      </p:bgPr>
    </p:bg>
    <p:spTree>
      <p:nvGrpSpPr>
        <p:cNvPr id="1" name=""/>
        <p:cNvGrpSpPr/>
        <p:nvPr/>
      </p:nvGrpSpPr>
      <p:grpSpPr>
        <a:xfrm>
          <a:off x="0" y="0"/>
          <a:ext cx="0" cy="0"/>
          <a:chOff x="0" y="0"/>
          <a:chExt cx="0" cy="0"/>
        </a:xfrm>
      </p:grpSpPr>
      <p:sp>
        <p:nvSpPr>
          <p:cNvPr id="25" name="Rectangle 24"/>
          <p:cNvSpPr/>
          <p:nvPr userDrawn="1"/>
        </p:nvSpPr>
        <p:spPr>
          <a:xfrm>
            <a:off x="0" y="0"/>
            <a:ext cx="12192000" cy="487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24434" y="-1984342"/>
            <a:ext cx="9674295" cy="6858000"/>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sp>
        <p:nvSpPr>
          <p:cNvPr id="6"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7"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bg1"/>
                </a:solidFill>
              </a:defRPr>
            </a:lvl1pPr>
            <a:lvl2pPr marL="457200" indent="0">
              <a:buNone/>
              <a:defRPr/>
            </a:lvl2pPr>
          </a:lstStyle>
          <a:p>
            <a:pPr lvl="0"/>
            <a:r>
              <a:rPr lang="en-US" dirty="0" smtClean="0"/>
              <a:t>Click to edit subtitle</a:t>
            </a:r>
            <a:endParaRPr lang="en-US" dirty="0"/>
          </a:p>
        </p:txBody>
      </p:sp>
      <p:sp>
        <p:nvSpPr>
          <p:cNvPr id="8" name="Text Placeholder 6"/>
          <p:cNvSpPr>
            <a:spLocks noGrp="1"/>
          </p:cNvSpPr>
          <p:nvPr>
            <p:ph type="body" sz="quarter" idx="11" hasCustomPrompt="1"/>
          </p:nvPr>
        </p:nvSpPr>
        <p:spPr>
          <a:xfrm>
            <a:off x="2466109" y="1736912"/>
            <a:ext cx="7287491" cy="797229"/>
          </a:xfrm>
          <a:prstGeom prst="rect">
            <a:avLst/>
          </a:prstGeom>
        </p:spPr>
        <p:txBody>
          <a:bodyPr/>
          <a:lstStyle>
            <a:lvl1pPr marL="0" indent="0" algn="l">
              <a:buNone/>
              <a:defRPr sz="2400" b="1">
                <a:solidFill>
                  <a:schemeClr val="bg1"/>
                </a:solidFill>
                <a:latin typeface="+mn-lt"/>
              </a:defRPr>
            </a:lvl1pPr>
            <a:lvl2pPr algn="l">
              <a:defRPr sz="8800" b="1">
                <a:solidFill>
                  <a:schemeClr val="accent1"/>
                </a:solidFill>
              </a:defRPr>
            </a:lvl2pPr>
            <a:lvl3pPr algn="l">
              <a:defRPr sz="8800" b="1">
                <a:solidFill>
                  <a:schemeClr val="accent1"/>
                </a:solidFill>
              </a:defRPr>
            </a:lvl3pPr>
            <a:lvl4pPr algn="l">
              <a:defRPr sz="8800" b="1">
                <a:solidFill>
                  <a:schemeClr val="accent1"/>
                </a:solidFill>
              </a:defRPr>
            </a:lvl4pPr>
            <a:lvl5pPr algn="l">
              <a:defRPr sz="8800" b="1">
                <a:solidFill>
                  <a:schemeClr val="accent1"/>
                </a:solidFill>
              </a:defRPr>
            </a:lvl5pPr>
          </a:lstStyle>
          <a:p>
            <a:pPr lvl="0"/>
            <a:r>
              <a:rPr lang="en-US" dirty="0" smtClean="0"/>
              <a:t>Edit bold call-out text</a:t>
            </a:r>
          </a:p>
        </p:txBody>
      </p:sp>
      <p:sp>
        <p:nvSpPr>
          <p:cNvPr id="5" name="Picture Placeholder 4"/>
          <p:cNvSpPr>
            <a:spLocks noGrp="1" noChangeAspect="1"/>
          </p:cNvSpPr>
          <p:nvPr>
            <p:ph type="pic" sz="quarter" idx="12"/>
          </p:nvPr>
        </p:nvSpPr>
        <p:spPr>
          <a:xfrm>
            <a:off x="1468445" y="1597555"/>
            <a:ext cx="731520" cy="73152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a:lstStyle/>
          <a:p>
            <a:endParaRPr lang="en-US" dirty="0"/>
          </a:p>
        </p:txBody>
      </p:sp>
      <p:sp>
        <p:nvSpPr>
          <p:cNvPr id="10" name="Text Placeholder 6"/>
          <p:cNvSpPr>
            <a:spLocks noGrp="1"/>
          </p:cNvSpPr>
          <p:nvPr>
            <p:ph type="body" sz="quarter" idx="13" hasCustomPrompt="1"/>
          </p:nvPr>
        </p:nvSpPr>
        <p:spPr>
          <a:xfrm>
            <a:off x="2466109" y="2924025"/>
            <a:ext cx="7287491" cy="797229"/>
          </a:xfrm>
          <a:prstGeom prst="rect">
            <a:avLst/>
          </a:prstGeom>
        </p:spPr>
        <p:txBody>
          <a:bodyPr/>
          <a:lstStyle>
            <a:lvl1pPr marL="0" indent="0" algn="l">
              <a:buNone/>
              <a:defRPr sz="2400" b="1">
                <a:solidFill>
                  <a:schemeClr val="bg1"/>
                </a:solidFill>
                <a:latin typeface="+mn-lt"/>
              </a:defRPr>
            </a:lvl1pPr>
            <a:lvl2pPr algn="l">
              <a:defRPr sz="8800" b="1">
                <a:solidFill>
                  <a:schemeClr val="accent1"/>
                </a:solidFill>
              </a:defRPr>
            </a:lvl2pPr>
            <a:lvl3pPr algn="l">
              <a:defRPr sz="8800" b="1">
                <a:solidFill>
                  <a:schemeClr val="accent1"/>
                </a:solidFill>
              </a:defRPr>
            </a:lvl3pPr>
            <a:lvl4pPr algn="l">
              <a:defRPr sz="8800" b="1">
                <a:solidFill>
                  <a:schemeClr val="accent1"/>
                </a:solidFill>
              </a:defRPr>
            </a:lvl4pPr>
            <a:lvl5pPr algn="l">
              <a:defRPr sz="8800" b="1">
                <a:solidFill>
                  <a:schemeClr val="accent1"/>
                </a:solidFill>
              </a:defRPr>
            </a:lvl5pPr>
          </a:lstStyle>
          <a:p>
            <a:pPr lvl="0"/>
            <a:r>
              <a:rPr lang="en-US" dirty="0" smtClean="0"/>
              <a:t>Edit bold call-out text</a:t>
            </a:r>
          </a:p>
        </p:txBody>
      </p:sp>
      <p:sp>
        <p:nvSpPr>
          <p:cNvPr id="11" name="Picture Placeholder 4"/>
          <p:cNvSpPr>
            <a:spLocks noGrp="1" noChangeAspect="1"/>
          </p:cNvSpPr>
          <p:nvPr>
            <p:ph type="pic" sz="quarter" idx="14"/>
          </p:nvPr>
        </p:nvSpPr>
        <p:spPr>
          <a:xfrm>
            <a:off x="1468445" y="2784668"/>
            <a:ext cx="731520" cy="73152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a:lstStyle/>
          <a:p>
            <a:endParaRPr lang="en-US"/>
          </a:p>
        </p:txBody>
      </p:sp>
      <p:sp>
        <p:nvSpPr>
          <p:cNvPr id="12" name="Text Placeholder 6"/>
          <p:cNvSpPr>
            <a:spLocks noGrp="1"/>
          </p:cNvSpPr>
          <p:nvPr>
            <p:ph type="body" sz="quarter" idx="15" hasCustomPrompt="1"/>
          </p:nvPr>
        </p:nvSpPr>
        <p:spPr>
          <a:xfrm>
            <a:off x="2466109" y="4143109"/>
            <a:ext cx="7287491" cy="797229"/>
          </a:xfrm>
          <a:prstGeom prst="rect">
            <a:avLst/>
          </a:prstGeom>
        </p:spPr>
        <p:txBody>
          <a:bodyPr/>
          <a:lstStyle>
            <a:lvl1pPr marL="0" indent="0" algn="l">
              <a:buNone/>
              <a:defRPr sz="2400" b="1">
                <a:solidFill>
                  <a:schemeClr val="bg1"/>
                </a:solidFill>
                <a:latin typeface="+mn-lt"/>
              </a:defRPr>
            </a:lvl1pPr>
            <a:lvl2pPr algn="l">
              <a:defRPr sz="8800" b="1">
                <a:solidFill>
                  <a:schemeClr val="accent1"/>
                </a:solidFill>
              </a:defRPr>
            </a:lvl2pPr>
            <a:lvl3pPr algn="l">
              <a:defRPr sz="8800" b="1">
                <a:solidFill>
                  <a:schemeClr val="accent1"/>
                </a:solidFill>
              </a:defRPr>
            </a:lvl3pPr>
            <a:lvl4pPr algn="l">
              <a:defRPr sz="8800" b="1">
                <a:solidFill>
                  <a:schemeClr val="accent1"/>
                </a:solidFill>
              </a:defRPr>
            </a:lvl4pPr>
            <a:lvl5pPr algn="l">
              <a:defRPr sz="8800" b="1">
                <a:solidFill>
                  <a:schemeClr val="accent1"/>
                </a:solidFill>
              </a:defRPr>
            </a:lvl5pPr>
          </a:lstStyle>
          <a:p>
            <a:pPr lvl="0"/>
            <a:r>
              <a:rPr lang="en-US" dirty="0" smtClean="0"/>
              <a:t>Edit bold call-out text</a:t>
            </a:r>
          </a:p>
        </p:txBody>
      </p:sp>
      <p:sp>
        <p:nvSpPr>
          <p:cNvPr id="13" name="Picture Placeholder 4"/>
          <p:cNvSpPr>
            <a:spLocks noGrp="1" noChangeAspect="1"/>
          </p:cNvSpPr>
          <p:nvPr>
            <p:ph type="pic" sz="quarter" idx="16"/>
          </p:nvPr>
        </p:nvSpPr>
        <p:spPr>
          <a:xfrm>
            <a:off x="1468445" y="4003752"/>
            <a:ext cx="731520" cy="73152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a:lstStyle/>
          <a:p>
            <a:endParaRPr lang="en-US" dirty="0"/>
          </a:p>
        </p:txBody>
      </p:sp>
    </p:spTree>
    <p:extLst>
      <p:ext uri="{BB962C8B-B14F-4D97-AF65-F5344CB8AC3E}">
        <p14:creationId xmlns:p14="http://schemas.microsoft.com/office/powerpoint/2010/main" val="41830428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Green Bottom">
    <p:spTree>
      <p:nvGrpSpPr>
        <p:cNvPr id="1" name=""/>
        <p:cNvGrpSpPr/>
        <p:nvPr/>
      </p:nvGrpSpPr>
      <p:grpSpPr>
        <a:xfrm>
          <a:off x="0" y="0"/>
          <a:ext cx="0" cy="0"/>
          <a:chOff x="0" y="0"/>
          <a:chExt cx="0" cy="0"/>
        </a:xfrm>
      </p:grpSpPr>
      <p:sp>
        <p:nvSpPr>
          <p:cNvPr id="4" name="Rectangle 3"/>
          <p:cNvSpPr/>
          <p:nvPr userDrawn="1"/>
        </p:nvSpPr>
        <p:spPr>
          <a:xfrm>
            <a:off x="0" y="4869712"/>
            <a:ext cx="12192000" cy="1988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1" cy="678798"/>
          </a:xfrm>
          <a:prstGeom prst="rect">
            <a:avLst/>
          </a:prstGeom>
        </p:spPr>
      </p:pic>
      <p:cxnSp>
        <p:nvCxnSpPr>
          <p:cNvPr id="18" name="Straight Connector 17"/>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4420" y="4869712"/>
            <a:ext cx="9674295" cy="6858000"/>
          </a:xfrm>
          <a:prstGeom prst="rect">
            <a:avLst/>
          </a:prstGeom>
        </p:spPr>
      </p:pic>
      <p:sp>
        <p:nvSpPr>
          <p:cNvPr id="8"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6"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9" name="Content Placeholder 2"/>
          <p:cNvSpPr>
            <a:spLocks noGrp="1"/>
          </p:cNvSpPr>
          <p:nvPr>
            <p:ph idx="1" hasCustomPrompt="1"/>
          </p:nvPr>
        </p:nvSpPr>
        <p:spPr>
          <a:xfrm>
            <a:off x="838200" y="1825625"/>
            <a:ext cx="10515600" cy="3044087"/>
          </a:xfrm>
          <a:prstGeom prst="rect">
            <a:avLst/>
          </a:prstGeo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lvl4pPr>
            <a:lvl5pPr>
              <a:defRPr sz="1400"/>
            </a:lvl5pPr>
          </a:lstStyle>
          <a:p>
            <a:pPr lvl="0"/>
            <a:r>
              <a:rPr lang="en-US" dirty="0" smtClean="0"/>
              <a:t>Edit Text Block – 1 Column</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7778510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Green Middle">
    <p:spTree>
      <p:nvGrpSpPr>
        <p:cNvPr id="1" name=""/>
        <p:cNvGrpSpPr/>
        <p:nvPr/>
      </p:nvGrpSpPr>
      <p:grpSpPr>
        <a:xfrm>
          <a:off x="0" y="0"/>
          <a:ext cx="0" cy="0"/>
          <a:chOff x="0" y="0"/>
          <a:chExt cx="0" cy="0"/>
        </a:xfrm>
      </p:grpSpPr>
      <p:cxnSp>
        <p:nvCxnSpPr>
          <p:cNvPr id="2" name="Straight Connector 1"/>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1600200"/>
            <a:ext cx="12192000" cy="36576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smtClean="0">
              <a:solidFill>
                <a:schemeClr val="tx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38801"/>
          <a:stretch/>
        </p:blipFill>
        <p:spPr>
          <a:xfrm>
            <a:off x="7138749" y="1652337"/>
            <a:ext cx="8310717" cy="3605462"/>
          </a:xfrm>
          <a:prstGeom prst="rect">
            <a:avLst/>
          </a:prstGeom>
        </p:spPr>
      </p:pic>
      <p:sp>
        <p:nvSpPr>
          <p:cNvPr id="9"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8"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12" name="Text Placeholder 6"/>
          <p:cNvSpPr>
            <a:spLocks noGrp="1"/>
          </p:cNvSpPr>
          <p:nvPr>
            <p:ph type="body" sz="quarter" idx="11" hasCustomPrompt="1"/>
          </p:nvPr>
        </p:nvSpPr>
        <p:spPr>
          <a:xfrm>
            <a:off x="584199" y="2069429"/>
            <a:ext cx="9169401" cy="3144253"/>
          </a:xfrm>
          <a:prstGeom prst="rect">
            <a:avLst/>
          </a:prstGeom>
        </p:spPr>
        <p:txBody>
          <a:bodyPr/>
          <a:lstStyle>
            <a:lvl1pPr marL="0" indent="0" algn="l">
              <a:buNone/>
              <a:defRPr sz="3000" b="1">
                <a:solidFill>
                  <a:schemeClr val="bg1"/>
                </a:solidFill>
                <a:latin typeface="+mn-lt"/>
              </a:defRPr>
            </a:lvl1pPr>
            <a:lvl2pPr algn="l">
              <a:defRPr sz="8800" b="1">
                <a:solidFill>
                  <a:schemeClr val="accent1"/>
                </a:solidFill>
              </a:defRPr>
            </a:lvl2pPr>
            <a:lvl3pPr algn="l">
              <a:defRPr sz="8800" b="1">
                <a:solidFill>
                  <a:schemeClr val="accent1"/>
                </a:solidFill>
              </a:defRPr>
            </a:lvl3pPr>
            <a:lvl4pPr algn="l">
              <a:defRPr sz="8800" b="1">
                <a:solidFill>
                  <a:schemeClr val="accent1"/>
                </a:solidFill>
              </a:defRPr>
            </a:lvl4pPr>
            <a:lvl5pPr algn="l">
              <a:defRPr sz="8800" b="1">
                <a:solidFill>
                  <a:schemeClr val="accent1"/>
                </a:solidFill>
              </a:defRPr>
            </a:lvl5pPr>
          </a:lstStyle>
          <a:p>
            <a:pPr lvl="0"/>
            <a:r>
              <a:rPr lang="en-US" dirty="0" smtClean="0"/>
              <a:t>Edit bold call-out text</a:t>
            </a:r>
          </a:p>
        </p:txBody>
      </p:sp>
    </p:spTree>
    <p:extLst>
      <p:ext uri="{BB962C8B-B14F-4D97-AF65-F5344CB8AC3E}">
        <p14:creationId xmlns:p14="http://schemas.microsoft.com/office/powerpoint/2010/main" val="172662338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Blue Top">
    <p:bg>
      <p:bgPr>
        <a:solidFill>
          <a:schemeClr val="bg1"/>
        </a:solidFill>
        <a:effectLst/>
      </p:bgPr>
    </p:bg>
    <p:spTree>
      <p:nvGrpSpPr>
        <p:cNvPr id="1" name=""/>
        <p:cNvGrpSpPr/>
        <p:nvPr/>
      </p:nvGrpSpPr>
      <p:grpSpPr>
        <a:xfrm>
          <a:off x="0" y="0"/>
          <a:ext cx="0" cy="0"/>
          <a:chOff x="0" y="0"/>
          <a:chExt cx="0" cy="0"/>
        </a:xfrm>
      </p:grpSpPr>
      <p:sp>
        <p:nvSpPr>
          <p:cNvPr id="25" name="Rectangle 24"/>
          <p:cNvSpPr/>
          <p:nvPr userDrawn="1"/>
        </p:nvSpPr>
        <p:spPr>
          <a:xfrm>
            <a:off x="0" y="0"/>
            <a:ext cx="12192000" cy="4873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cxnSp>
        <p:nvCxnSpPr>
          <p:cNvPr id="27" name="Straight Connector 26"/>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4434" y="-1984342"/>
            <a:ext cx="9674294" cy="6858000"/>
          </a:xfrm>
          <a:prstGeom prst="rect">
            <a:avLst/>
          </a:prstGeom>
        </p:spPr>
      </p:pic>
      <p:sp>
        <p:nvSpPr>
          <p:cNvPr id="7" name="Title 13"/>
          <p:cNvSpPr>
            <a:spLocks noGrp="1"/>
          </p:cNvSpPr>
          <p:nvPr>
            <p:ph type="title" hasCustomPrompt="1"/>
          </p:nvPr>
        </p:nvSpPr>
        <p:spPr>
          <a:xfrm>
            <a:off x="584199" y="380941"/>
            <a:ext cx="8928769" cy="501375"/>
          </a:xfrm>
          <a:prstGeom prst="rect">
            <a:avLst/>
          </a:prstGeom>
        </p:spPr>
        <p:txBody>
          <a:bodyPr/>
          <a:lstStyle>
            <a:lvl1pPr algn="l">
              <a:defRPr sz="3000" b="1">
                <a:solidFill>
                  <a:schemeClr val="bg1"/>
                </a:solidFill>
                <a:latin typeface="+mn-lt"/>
              </a:defRPr>
            </a:lvl1pPr>
          </a:lstStyle>
          <a:p>
            <a:r>
              <a:rPr lang="en-US" dirty="0" smtClean="0"/>
              <a:t>Click to edit title</a:t>
            </a:r>
            <a:endParaRPr lang="en-US" dirty="0"/>
          </a:p>
        </p:txBody>
      </p:sp>
      <p:sp>
        <p:nvSpPr>
          <p:cNvPr id="8"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1"/>
                </a:solidFill>
              </a:defRPr>
            </a:lvl1pPr>
            <a:lvl2pPr marL="457200" indent="0">
              <a:buNone/>
              <a:defRPr/>
            </a:lvl2pPr>
          </a:lstStyle>
          <a:p>
            <a:pPr lvl="0"/>
            <a:r>
              <a:rPr lang="en-US" dirty="0" smtClean="0"/>
              <a:t>Click to edit subtitle</a:t>
            </a:r>
            <a:endParaRPr lang="en-US" dirty="0"/>
          </a:p>
        </p:txBody>
      </p:sp>
      <p:sp>
        <p:nvSpPr>
          <p:cNvPr id="10" name="Text Placeholder 6"/>
          <p:cNvSpPr>
            <a:spLocks noGrp="1"/>
          </p:cNvSpPr>
          <p:nvPr>
            <p:ph type="body" sz="quarter" idx="11" hasCustomPrompt="1"/>
          </p:nvPr>
        </p:nvSpPr>
        <p:spPr>
          <a:xfrm>
            <a:off x="2466109" y="1736912"/>
            <a:ext cx="7287491" cy="797229"/>
          </a:xfrm>
          <a:prstGeom prst="rect">
            <a:avLst/>
          </a:prstGeom>
        </p:spPr>
        <p:txBody>
          <a:bodyPr/>
          <a:lstStyle>
            <a:lvl1pPr marL="0" indent="0" algn="l">
              <a:buNone/>
              <a:defRPr sz="2400" b="1">
                <a:solidFill>
                  <a:schemeClr val="bg1"/>
                </a:solidFill>
                <a:latin typeface="+mn-lt"/>
              </a:defRPr>
            </a:lvl1pPr>
            <a:lvl2pPr algn="l">
              <a:defRPr sz="8800" b="1">
                <a:solidFill>
                  <a:schemeClr val="accent1"/>
                </a:solidFill>
              </a:defRPr>
            </a:lvl2pPr>
            <a:lvl3pPr algn="l">
              <a:defRPr sz="8800" b="1">
                <a:solidFill>
                  <a:schemeClr val="accent1"/>
                </a:solidFill>
              </a:defRPr>
            </a:lvl3pPr>
            <a:lvl4pPr algn="l">
              <a:defRPr sz="8800" b="1">
                <a:solidFill>
                  <a:schemeClr val="accent1"/>
                </a:solidFill>
              </a:defRPr>
            </a:lvl4pPr>
            <a:lvl5pPr algn="l">
              <a:defRPr sz="8800" b="1">
                <a:solidFill>
                  <a:schemeClr val="accent1"/>
                </a:solidFill>
              </a:defRPr>
            </a:lvl5pPr>
          </a:lstStyle>
          <a:p>
            <a:pPr lvl="0"/>
            <a:r>
              <a:rPr lang="en-US" dirty="0" smtClean="0"/>
              <a:t>Edit bold call-out text</a:t>
            </a:r>
          </a:p>
        </p:txBody>
      </p:sp>
      <p:sp>
        <p:nvSpPr>
          <p:cNvPr id="11" name="Picture Placeholder 4"/>
          <p:cNvSpPr>
            <a:spLocks noGrp="1" noChangeAspect="1"/>
          </p:cNvSpPr>
          <p:nvPr>
            <p:ph type="pic" sz="quarter" idx="12"/>
          </p:nvPr>
        </p:nvSpPr>
        <p:spPr>
          <a:xfrm>
            <a:off x="1468445" y="1597555"/>
            <a:ext cx="731520" cy="73152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a:lstStyle/>
          <a:p>
            <a:endParaRPr lang="en-US" dirty="0"/>
          </a:p>
        </p:txBody>
      </p:sp>
      <p:sp>
        <p:nvSpPr>
          <p:cNvPr id="12" name="Text Placeholder 6"/>
          <p:cNvSpPr>
            <a:spLocks noGrp="1"/>
          </p:cNvSpPr>
          <p:nvPr>
            <p:ph type="body" sz="quarter" idx="13" hasCustomPrompt="1"/>
          </p:nvPr>
        </p:nvSpPr>
        <p:spPr>
          <a:xfrm>
            <a:off x="2466109" y="2924025"/>
            <a:ext cx="7287491" cy="797229"/>
          </a:xfrm>
          <a:prstGeom prst="rect">
            <a:avLst/>
          </a:prstGeom>
        </p:spPr>
        <p:txBody>
          <a:bodyPr/>
          <a:lstStyle>
            <a:lvl1pPr marL="0" indent="0" algn="l">
              <a:buNone/>
              <a:defRPr sz="2400" b="1">
                <a:solidFill>
                  <a:schemeClr val="bg1"/>
                </a:solidFill>
                <a:latin typeface="+mn-lt"/>
              </a:defRPr>
            </a:lvl1pPr>
            <a:lvl2pPr algn="l">
              <a:defRPr sz="8800" b="1">
                <a:solidFill>
                  <a:schemeClr val="accent1"/>
                </a:solidFill>
              </a:defRPr>
            </a:lvl2pPr>
            <a:lvl3pPr algn="l">
              <a:defRPr sz="8800" b="1">
                <a:solidFill>
                  <a:schemeClr val="accent1"/>
                </a:solidFill>
              </a:defRPr>
            </a:lvl3pPr>
            <a:lvl4pPr algn="l">
              <a:defRPr sz="8800" b="1">
                <a:solidFill>
                  <a:schemeClr val="accent1"/>
                </a:solidFill>
              </a:defRPr>
            </a:lvl4pPr>
            <a:lvl5pPr algn="l">
              <a:defRPr sz="8800" b="1">
                <a:solidFill>
                  <a:schemeClr val="accent1"/>
                </a:solidFill>
              </a:defRPr>
            </a:lvl5pPr>
          </a:lstStyle>
          <a:p>
            <a:pPr lvl="0"/>
            <a:r>
              <a:rPr lang="en-US" dirty="0" smtClean="0"/>
              <a:t>Edit bold call-out text</a:t>
            </a:r>
          </a:p>
        </p:txBody>
      </p:sp>
      <p:sp>
        <p:nvSpPr>
          <p:cNvPr id="13" name="Picture Placeholder 4"/>
          <p:cNvSpPr>
            <a:spLocks noGrp="1" noChangeAspect="1"/>
          </p:cNvSpPr>
          <p:nvPr>
            <p:ph type="pic" sz="quarter" idx="14"/>
          </p:nvPr>
        </p:nvSpPr>
        <p:spPr>
          <a:xfrm>
            <a:off x="1468445" y="2784668"/>
            <a:ext cx="731520" cy="73152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a:lstStyle/>
          <a:p>
            <a:endParaRPr lang="en-US"/>
          </a:p>
        </p:txBody>
      </p:sp>
      <p:sp>
        <p:nvSpPr>
          <p:cNvPr id="14" name="Text Placeholder 6"/>
          <p:cNvSpPr>
            <a:spLocks noGrp="1"/>
          </p:cNvSpPr>
          <p:nvPr>
            <p:ph type="body" sz="quarter" idx="15" hasCustomPrompt="1"/>
          </p:nvPr>
        </p:nvSpPr>
        <p:spPr>
          <a:xfrm>
            <a:off x="2466109" y="4143109"/>
            <a:ext cx="7287491" cy="797229"/>
          </a:xfrm>
          <a:prstGeom prst="rect">
            <a:avLst/>
          </a:prstGeom>
        </p:spPr>
        <p:txBody>
          <a:bodyPr/>
          <a:lstStyle>
            <a:lvl1pPr marL="0" indent="0" algn="l">
              <a:buNone/>
              <a:defRPr sz="2400" b="1">
                <a:solidFill>
                  <a:schemeClr val="bg1"/>
                </a:solidFill>
                <a:latin typeface="+mn-lt"/>
              </a:defRPr>
            </a:lvl1pPr>
            <a:lvl2pPr algn="l">
              <a:defRPr sz="8800" b="1">
                <a:solidFill>
                  <a:schemeClr val="accent1"/>
                </a:solidFill>
              </a:defRPr>
            </a:lvl2pPr>
            <a:lvl3pPr algn="l">
              <a:defRPr sz="8800" b="1">
                <a:solidFill>
                  <a:schemeClr val="accent1"/>
                </a:solidFill>
              </a:defRPr>
            </a:lvl3pPr>
            <a:lvl4pPr algn="l">
              <a:defRPr sz="8800" b="1">
                <a:solidFill>
                  <a:schemeClr val="accent1"/>
                </a:solidFill>
              </a:defRPr>
            </a:lvl4pPr>
            <a:lvl5pPr algn="l">
              <a:defRPr sz="8800" b="1">
                <a:solidFill>
                  <a:schemeClr val="accent1"/>
                </a:solidFill>
              </a:defRPr>
            </a:lvl5pPr>
          </a:lstStyle>
          <a:p>
            <a:pPr lvl="0"/>
            <a:r>
              <a:rPr lang="en-US" dirty="0" smtClean="0"/>
              <a:t>Edit bold call-out text</a:t>
            </a:r>
          </a:p>
        </p:txBody>
      </p:sp>
      <p:sp>
        <p:nvSpPr>
          <p:cNvPr id="15" name="Picture Placeholder 4"/>
          <p:cNvSpPr>
            <a:spLocks noGrp="1" noChangeAspect="1"/>
          </p:cNvSpPr>
          <p:nvPr>
            <p:ph type="pic" sz="quarter" idx="16"/>
          </p:nvPr>
        </p:nvSpPr>
        <p:spPr>
          <a:xfrm>
            <a:off x="1468445" y="4003752"/>
            <a:ext cx="731520" cy="73152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a:lstStyle/>
          <a:p>
            <a:endParaRPr lang="en-US"/>
          </a:p>
        </p:txBody>
      </p:sp>
    </p:spTree>
    <p:extLst>
      <p:ext uri="{BB962C8B-B14F-4D97-AF65-F5344CB8AC3E}">
        <p14:creationId xmlns:p14="http://schemas.microsoft.com/office/powerpoint/2010/main" val="292694799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lue Bottom">
    <p:spTree>
      <p:nvGrpSpPr>
        <p:cNvPr id="1" name=""/>
        <p:cNvGrpSpPr/>
        <p:nvPr/>
      </p:nvGrpSpPr>
      <p:grpSpPr>
        <a:xfrm>
          <a:off x="0" y="0"/>
          <a:ext cx="0" cy="0"/>
          <a:chOff x="0" y="0"/>
          <a:chExt cx="0" cy="0"/>
        </a:xfrm>
      </p:grpSpPr>
      <p:sp>
        <p:nvSpPr>
          <p:cNvPr id="4" name="Rectangle 3"/>
          <p:cNvSpPr/>
          <p:nvPr userDrawn="1"/>
        </p:nvSpPr>
        <p:spPr>
          <a:xfrm>
            <a:off x="0" y="4869712"/>
            <a:ext cx="12192000" cy="198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1" cy="678798"/>
          </a:xfrm>
          <a:prstGeom prst="rect">
            <a:avLst/>
          </a:prstGeom>
        </p:spPr>
      </p:pic>
      <p:cxnSp>
        <p:nvCxnSpPr>
          <p:cNvPr id="18" name="Straight Connector 17"/>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4420" y="4869712"/>
            <a:ext cx="9674294" cy="6858000"/>
          </a:xfrm>
          <a:prstGeom prst="rect">
            <a:avLst/>
          </a:prstGeom>
        </p:spPr>
      </p:pic>
      <p:sp>
        <p:nvSpPr>
          <p:cNvPr id="8"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10"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1"/>
                </a:solidFill>
              </a:defRPr>
            </a:lvl1pPr>
            <a:lvl2pPr marL="457200" indent="0">
              <a:buNone/>
              <a:defRPr/>
            </a:lvl2pPr>
          </a:lstStyle>
          <a:p>
            <a:pPr lvl="0"/>
            <a:r>
              <a:rPr lang="en-US" dirty="0" smtClean="0"/>
              <a:t>Click to edit subtitle</a:t>
            </a:r>
            <a:endParaRPr lang="en-US" dirty="0"/>
          </a:p>
        </p:txBody>
      </p:sp>
      <p:sp>
        <p:nvSpPr>
          <p:cNvPr id="9" name="Content Placeholder 2"/>
          <p:cNvSpPr>
            <a:spLocks noGrp="1"/>
          </p:cNvSpPr>
          <p:nvPr>
            <p:ph idx="1" hasCustomPrompt="1"/>
          </p:nvPr>
        </p:nvSpPr>
        <p:spPr>
          <a:xfrm>
            <a:off x="838200" y="1825625"/>
            <a:ext cx="10515600" cy="3044087"/>
          </a:xfrm>
          <a:prstGeom prst="rect">
            <a:avLst/>
          </a:prstGeo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lvl4pPr>
            <a:lvl5pPr>
              <a:defRPr sz="1400"/>
            </a:lvl5pPr>
          </a:lstStyle>
          <a:p>
            <a:pPr lvl="0"/>
            <a:r>
              <a:rPr lang="en-US" dirty="0" smtClean="0"/>
              <a:t>Edit Text Block – 1 Column</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528831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2257" y="-328245"/>
            <a:ext cx="10583842" cy="7502768"/>
          </a:xfrm>
          <a:prstGeom prst="rect">
            <a:avLst/>
          </a:prstGeom>
        </p:spPr>
      </p:pic>
      <p:cxnSp>
        <p:nvCxnSpPr>
          <p:cNvPr id="8" name="Straight Connector 7"/>
          <p:cNvCxnSpPr/>
          <p:nvPr userDrawn="1"/>
        </p:nvCxnSpPr>
        <p:spPr>
          <a:xfrm>
            <a:off x="7521684" y="4733974"/>
            <a:ext cx="39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13"/>
          <p:cNvSpPr>
            <a:spLocks noGrp="1"/>
          </p:cNvSpPr>
          <p:nvPr>
            <p:ph type="title" hasCustomPrompt="1"/>
          </p:nvPr>
        </p:nvSpPr>
        <p:spPr>
          <a:xfrm>
            <a:off x="6481011" y="3992837"/>
            <a:ext cx="5000673" cy="789264"/>
          </a:xfrm>
          <a:prstGeom prst="rect">
            <a:avLst/>
          </a:prstGeom>
        </p:spPr>
        <p:txBody>
          <a:bodyPr/>
          <a:lstStyle>
            <a:lvl1pPr algn="r">
              <a:defRPr sz="3600" b="1">
                <a:latin typeface="+mn-lt"/>
              </a:defRPr>
            </a:lvl1pPr>
          </a:lstStyle>
          <a:p>
            <a:r>
              <a:rPr lang="en-US" dirty="0" smtClean="0"/>
              <a:t>Click to edit title</a:t>
            </a:r>
            <a:endParaRPr lang="en-US" dirty="0"/>
          </a:p>
        </p:txBody>
      </p:sp>
      <p:sp>
        <p:nvSpPr>
          <p:cNvPr id="10" name="Text Placeholder 16"/>
          <p:cNvSpPr>
            <a:spLocks noGrp="1"/>
          </p:cNvSpPr>
          <p:nvPr>
            <p:ph type="body" sz="quarter" idx="10" hasCustomPrompt="1"/>
          </p:nvPr>
        </p:nvSpPr>
        <p:spPr>
          <a:xfrm>
            <a:off x="5294313" y="4974555"/>
            <a:ext cx="6188075" cy="784225"/>
          </a:xfrm>
          <a:prstGeom prst="rect">
            <a:avLst/>
          </a:prstGeom>
        </p:spPr>
        <p:txBody>
          <a:bodyPr/>
          <a:lstStyle>
            <a:lvl1pPr marL="0" indent="0" algn="r">
              <a:buFont typeface="Arial" panose="020B0604020202020204" pitchFamily="34" charset="0"/>
              <a:buNone/>
              <a:defRPr sz="16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subtitle and/or presenters</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1684" y="5865709"/>
            <a:ext cx="3960363" cy="992291"/>
          </a:xfrm>
          <a:prstGeom prst="rect">
            <a:avLst/>
          </a:prstGeom>
        </p:spPr>
      </p:pic>
    </p:spTree>
    <p:extLst>
      <p:ext uri="{BB962C8B-B14F-4D97-AF65-F5344CB8AC3E}">
        <p14:creationId xmlns:p14="http://schemas.microsoft.com/office/powerpoint/2010/main" val="65217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Blue Middle">
    <p:spTree>
      <p:nvGrpSpPr>
        <p:cNvPr id="1" name=""/>
        <p:cNvGrpSpPr/>
        <p:nvPr/>
      </p:nvGrpSpPr>
      <p:grpSpPr>
        <a:xfrm>
          <a:off x="0" y="0"/>
          <a:ext cx="0" cy="0"/>
          <a:chOff x="0" y="0"/>
          <a:chExt cx="0" cy="0"/>
        </a:xfrm>
      </p:grpSpPr>
      <p:cxnSp>
        <p:nvCxnSpPr>
          <p:cNvPr id="2" name="Straight Connector 1"/>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1600200"/>
            <a:ext cx="12192000" cy="3657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smtClean="0">
              <a:solidFill>
                <a:schemeClr val="tx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39345"/>
          <a:stretch/>
        </p:blipFill>
        <p:spPr>
          <a:xfrm>
            <a:off x="7138749" y="1684420"/>
            <a:ext cx="8310717" cy="3573377"/>
          </a:xfrm>
          <a:prstGeom prst="rect">
            <a:avLst/>
          </a:prstGeom>
        </p:spPr>
      </p:pic>
      <p:sp>
        <p:nvSpPr>
          <p:cNvPr id="7"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8"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1"/>
                </a:solidFill>
              </a:defRPr>
            </a:lvl1pPr>
            <a:lvl2pPr marL="457200" indent="0">
              <a:buNone/>
              <a:defRPr/>
            </a:lvl2pPr>
          </a:lstStyle>
          <a:p>
            <a:pPr lvl="0"/>
            <a:r>
              <a:rPr lang="en-US" dirty="0" smtClean="0"/>
              <a:t>Click to edit subtitle</a:t>
            </a:r>
            <a:endParaRPr lang="en-US" dirty="0"/>
          </a:p>
        </p:txBody>
      </p:sp>
      <p:sp>
        <p:nvSpPr>
          <p:cNvPr id="9" name="Text Placeholder 6"/>
          <p:cNvSpPr>
            <a:spLocks noGrp="1"/>
          </p:cNvSpPr>
          <p:nvPr>
            <p:ph type="body" sz="quarter" idx="11" hasCustomPrompt="1"/>
          </p:nvPr>
        </p:nvSpPr>
        <p:spPr>
          <a:xfrm>
            <a:off x="584199" y="2069429"/>
            <a:ext cx="9169401" cy="3144253"/>
          </a:xfrm>
          <a:prstGeom prst="rect">
            <a:avLst/>
          </a:prstGeom>
        </p:spPr>
        <p:txBody>
          <a:bodyPr/>
          <a:lstStyle>
            <a:lvl1pPr marL="0" indent="0" algn="l">
              <a:buNone/>
              <a:defRPr sz="3000" b="1">
                <a:solidFill>
                  <a:schemeClr val="bg1"/>
                </a:solidFill>
                <a:latin typeface="+mn-lt"/>
              </a:defRPr>
            </a:lvl1pPr>
            <a:lvl2pPr algn="l">
              <a:defRPr sz="8800" b="1">
                <a:solidFill>
                  <a:schemeClr val="accent1"/>
                </a:solidFill>
              </a:defRPr>
            </a:lvl2pPr>
            <a:lvl3pPr algn="l">
              <a:defRPr sz="8800" b="1">
                <a:solidFill>
                  <a:schemeClr val="accent1"/>
                </a:solidFill>
              </a:defRPr>
            </a:lvl3pPr>
            <a:lvl4pPr algn="l">
              <a:defRPr sz="8800" b="1">
                <a:solidFill>
                  <a:schemeClr val="accent1"/>
                </a:solidFill>
              </a:defRPr>
            </a:lvl4pPr>
            <a:lvl5pPr algn="l">
              <a:defRPr sz="8800" b="1">
                <a:solidFill>
                  <a:schemeClr val="accent1"/>
                </a:solidFill>
              </a:defRPr>
            </a:lvl5pPr>
          </a:lstStyle>
          <a:p>
            <a:pPr lvl="0"/>
            <a:r>
              <a:rPr lang="en-US" dirty="0" smtClean="0"/>
              <a:t>Edit bold call-out text</a:t>
            </a:r>
          </a:p>
        </p:txBody>
      </p:sp>
    </p:spTree>
    <p:extLst>
      <p:ext uri="{BB962C8B-B14F-4D97-AF65-F5344CB8AC3E}">
        <p14:creationId xmlns:p14="http://schemas.microsoft.com/office/powerpoint/2010/main" val="38678298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chemeClr val="bg1"/>
        </a:solidFill>
        <a:effectLst/>
      </p:bgPr>
    </p:bg>
    <p:spTree>
      <p:nvGrpSpPr>
        <p:cNvPr id="1" name=""/>
        <p:cNvGrpSpPr/>
        <p:nvPr/>
      </p:nvGrpSpPr>
      <p:grpSpPr>
        <a:xfrm>
          <a:off x="0" y="0"/>
          <a:ext cx="0" cy="0"/>
          <a:chOff x="0" y="0"/>
          <a:chExt cx="0" cy="0"/>
        </a:xfrm>
      </p:grpSpPr>
      <p:sp>
        <p:nvSpPr>
          <p:cNvPr id="25" name="Rectangle 24"/>
          <p:cNvSpPr/>
          <p:nvPr userDrawn="1"/>
        </p:nvSpPr>
        <p:spPr>
          <a:xfrm>
            <a:off x="0" y="0"/>
            <a:ext cx="12192000" cy="48736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cxnSp>
        <p:nvCxnSpPr>
          <p:cNvPr id="27" name="Straight Connector 26"/>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4434" y="-1984342"/>
            <a:ext cx="9674294" cy="6858000"/>
          </a:xfrm>
          <a:prstGeom prst="rect">
            <a:avLst/>
          </a:prstGeom>
        </p:spPr>
      </p:pic>
      <p:sp>
        <p:nvSpPr>
          <p:cNvPr id="8" name="Title 13"/>
          <p:cNvSpPr>
            <a:spLocks noGrp="1"/>
          </p:cNvSpPr>
          <p:nvPr>
            <p:ph type="title" hasCustomPrompt="1"/>
          </p:nvPr>
        </p:nvSpPr>
        <p:spPr>
          <a:xfrm>
            <a:off x="584199" y="380941"/>
            <a:ext cx="8928769" cy="501375"/>
          </a:xfrm>
          <a:prstGeom prst="rect">
            <a:avLst/>
          </a:prstGeom>
        </p:spPr>
        <p:txBody>
          <a:bodyPr/>
          <a:lstStyle>
            <a:lvl1pPr algn="l">
              <a:defRPr sz="3000" b="1">
                <a:solidFill>
                  <a:schemeClr val="accent1"/>
                </a:solidFill>
                <a:latin typeface="+mn-lt"/>
              </a:defRPr>
            </a:lvl1pPr>
          </a:lstStyle>
          <a:p>
            <a:r>
              <a:rPr lang="en-US" dirty="0" smtClean="0"/>
              <a:t>Click to edit title</a:t>
            </a:r>
            <a:endParaRPr lang="en-US" dirty="0"/>
          </a:p>
        </p:txBody>
      </p:sp>
      <p:sp>
        <p:nvSpPr>
          <p:cNvPr id="9"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bg1"/>
                </a:solidFill>
              </a:defRPr>
            </a:lvl1pPr>
            <a:lvl2pPr marL="457200" indent="0">
              <a:buNone/>
              <a:defRPr/>
            </a:lvl2pPr>
          </a:lstStyle>
          <a:p>
            <a:pPr lvl="0"/>
            <a:r>
              <a:rPr lang="en-US" dirty="0" smtClean="0"/>
              <a:t>Click to edit subtitle</a:t>
            </a:r>
            <a:endParaRPr lang="en-US" dirty="0"/>
          </a:p>
        </p:txBody>
      </p:sp>
      <p:sp>
        <p:nvSpPr>
          <p:cNvPr id="11" name="Text Placeholder 6"/>
          <p:cNvSpPr>
            <a:spLocks noGrp="1"/>
          </p:cNvSpPr>
          <p:nvPr>
            <p:ph type="body" sz="quarter" idx="11" hasCustomPrompt="1"/>
          </p:nvPr>
        </p:nvSpPr>
        <p:spPr>
          <a:xfrm>
            <a:off x="2466109" y="1736912"/>
            <a:ext cx="7287491" cy="797229"/>
          </a:xfrm>
          <a:prstGeom prst="rect">
            <a:avLst/>
          </a:prstGeom>
        </p:spPr>
        <p:txBody>
          <a:bodyPr/>
          <a:lstStyle>
            <a:lvl1pPr marL="0" indent="0" algn="l">
              <a:buNone/>
              <a:defRPr sz="2400" b="1">
                <a:solidFill>
                  <a:schemeClr val="bg1"/>
                </a:solidFill>
                <a:latin typeface="+mn-lt"/>
              </a:defRPr>
            </a:lvl1pPr>
            <a:lvl2pPr algn="l">
              <a:defRPr sz="8800" b="1">
                <a:solidFill>
                  <a:schemeClr val="accent1"/>
                </a:solidFill>
              </a:defRPr>
            </a:lvl2pPr>
            <a:lvl3pPr algn="l">
              <a:defRPr sz="8800" b="1">
                <a:solidFill>
                  <a:schemeClr val="accent1"/>
                </a:solidFill>
              </a:defRPr>
            </a:lvl3pPr>
            <a:lvl4pPr algn="l">
              <a:defRPr sz="8800" b="1">
                <a:solidFill>
                  <a:schemeClr val="accent1"/>
                </a:solidFill>
              </a:defRPr>
            </a:lvl4pPr>
            <a:lvl5pPr algn="l">
              <a:defRPr sz="8800" b="1">
                <a:solidFill>
                  <a:schemeClr val="accent1"/>
                </a:solidFill>
              </a:defRPr>
            </a:lvl5pPr>
          </a:lstStyle>
          <a:p>
            <a:pPr lvl="0"/>
            <a:r>
              <a:rPr lang="en-US" dirty="0" smtClean="0"/>
              <a:t>Edit bold call-out text</a:t>
            </a:r>
          </a:p>
        </p:txBody>
      </p:sp>
      <p:sp>
        <p:nvSpPr>
          <p:cNvPr id="12" name="Picture Placeholder 4"/>
          <p:cNvSpPr>
            <a:spLocks noGrp="1" noChangeAspect="1"/>
          </p:cNvSpPr>
          <p:nvPr>
            <p:ph type="pic" sz="quarter" idx="12"/>
          </p:nvPr>
        </p:nvSpPr>
        <p:spPr>
          <a:xfrm>
            <a:off x="1468445" y="1597555"/>
            <a:ext cx="731520" cy="73152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a:lstStyle/>
          <a:p>
            <a:endParaRPr lang="en-US" dirty="0"/>
          </a:p>
        </p:txBody>
      </p:sp>
      <p:sp>
        <p:nvSpPr>
          <p:cNvPr id="13" name="Text Placeholder 6"/>
          <p:cNvSpPr>
            <a:spLocks noGrp="1"/>
          </p:cNvSpPr>
          <p:nvPr>
            <p:ph type="body" sz="quarter" idx="13" hasCustomPrompt="1"/>
          </p:nvPr>
        </p:nvSpPr>
        <p:spPr>
          <a:xfrm>
            <a:off x="2466109" y="2924025"/>
            <a:ext cx="7287491" cy="797229"/>
          </a:xfrm>
          <a:prstGeom prst="rect">
            <a:avLst/>
          </a:prstGeom>
        </p:spPr>
        <p:txBody>
          <a:bodyPr/>
          <a:lstStyle>
            <a:lvl1pPr marL="0" indent="0" algn="l">
              <a:buNone/>
              <a:defRPr sz="2400" b="1">
                <a:solidFill>
                  <a:schemeClr val="bg1"/>
                </a:solidFill>
                <a:latin typeface="+mn-lt"/>
              </a:defRPr>
            </a:lvl1pPr>
            <a:lvl2pPr algn="l">
              <a:defRPr sz="8800" b="1">
                <a:solidFill>
                  <a:schemeClr val="accent1"/>
                </a:solidFill>
              </a:defRPr>
            </a:lvl2pPr>
            <a:lvl3pPr algn="l">
              <a:defRPr sz="8800" b="1">
                <a:solidFill>
                  <a:schemeClr val="accent1"/>
                </a:solidFill>
              </a:defRPr>
            </a:lvl3pPr>
            <a:lvl4pPr algn="l">
              <a:defRPr sz="8800" b="1">
                <a:solidFill>
                  <a:schemeClr val="accent1"/>
                </a:solidFill>
              </a:defRPr>
            </a:lvl4pPr>
            <a:lvl5pPr algn="l">
              <a:defRPr sz="8800" b="1">
                <a:solidFill>
                  <a:schemeClr val="accent1"/>
                </a:solidFill>
              </a:defRPr>
            </a:lvl5pPr>
          </a:lstStyle>
          <a:p>
            <a:pPr lvl="0"/>
            <a:r>
              <a:rPr lang="en-US" dirty="0" smtClean="0"/>
              <a:t>Edit bold call-out text</a:t>
            </a:r>
          </a:p>
        </p:txBody>
      </p:sp>
      <p:sp>
        <p:nvSpPr>
          <p:cNvPr id="14" name="Picture Placeholder 4"/>
          <p:cNvSpPr>
            <a:spLocks noGrp="1" noChangeAspect="1"/>
          </p:cNvSpPr>
          <p:nvPr>
            <p:ph type="pic" sz="quarter" idx="14"/>
          </p:nvPr>
        </p:nvSpPr>
        <p:spPr>
          <a:xfrm>
            <a:off x="1468445" y="2784668"/>
            <a:ext cx="731520" cy="73152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a:lstStyle/>
          <a:p>
            <a:endParaRPr lang="en-US"/>
          </a:p>
        </p:txBody>
      </p:sp>
      <p:sp>
        <p:nvSpPr>
          <p:cNvPr id="15" name="Text Placeholder 6"/>
          <p:cNvSpPr>
            <a:spLocks noGrp="1"/>
          </p:cNvSpPr>
          <p:nvPr>
            <p:ph type="body" sz="quarter" idx="15" hasCustomPrompt="1"/>
          </p:nvPr>
        </p:nvSpPr>
        <p:spPr>
          <a:xfrm>
            <a:off x="2466109" y="4143109"/>
            <a:ext cx="7287491" cy="797229"/>
          </a:xfrm>
          <a:prstGeom prst="rect">
            <a:avLst/>
          </a:prstGeom>
        </p:spPr>
        <p:txBody>
          <a:bodyPr/>
          <a:lstStyle>
            <a:lvl1pPr marL="0" indent="0" algn="l">
              <a:buNone/>
              <a:defRPr sz="2400" b="1">
                <a:solidFill>
                  <a:schemeClr val="bg1"/>
                </a:solidFill>
                <a:latin typeface="+mn-lt"/>
              </a:defRPr>
            </a:lvl1pPr>
            <a:lvl2pPr algn="l">
              <a:defRPr sz="8800" b="1">
                <a:solidFill>
                  <a:schemeClr val="accent1"/>
                </a:solidFill>
              </a:defRPr>
            </a:lvl2pPr>
            <a:lvl3pPr algn="l">
              <a:defRPr sz="8800" b="1">
                <a:solidFill>
                  <a:schemeClr val="accent1"/>
                </a:solidFill>
              </a:defRPr>
            </a:lvl3pPr>
            <a:lvl4pPr algn="l">
              <a:defRPr sz="8800" b="1">
                <a:solidFill>
                  <a:schemeClr val="accent1"/>
                </a:solidFill>
              </a:defRPr>
            </a:lvl4pPr>
            <a:lvl5pPr algn="l">
              <a:defRPr sz="8800" b="1">
                <a:solidFill>
                  <a:schemeClr val="accent1"/>
                </a:solidFill>
              </a:defRPr>
            </a:lvl5pPr>
          </a:lstStyle>
          <a:p>
            <a:pPr lvl="0"/>
            <a:r>
              <a:rPr lang="en-US" dirty="0" smtClean="0"/>
              <a:t>Edit bold call-out text</a:t>
            </a:r>
          </a:p>
        </p:txBody>
      </p:sp>
      <p:sp>
        <p:nvSpPr>
          <p:cNvPr id="16" name="Picture Placeholder 4"/>
          <p:cNvSpPr>
            <a:spLocks noGrp="1" noChangeAspect="1"/>
          </p:cNvSpPr>
          <p:nvPr>
            <p:ph type="pic" sz="quarter" idx="16"/>
          </p:nvPr>
        </p:nvSpPr>
        <p:spPr>
          <a:xfrm>
            <a:off x="1468445" y="4003752"/>
            <a:ext cx="731520" cy="73152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a:lstStyle/>
          <a:p>
            <a:endParaRPr lang="en-US"/>
          </a:p>
        </p:txBody>
      </p:sp>
    </p:spTree>
    <p:extLst>
      <p:ext uri="{BB962C8B-B14F-4D97-AF65-F5344CB8AC3E}">
        <p14:creationId xmlns:p14="http://schemas.microsoft.com/office/powerpoint/2010/main" val="22021114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Rectangle 3"/>
          <p:cNvSpPr/>
          <p:nvPr userDrawn="1"/>
        </p:nvSpPr>
        <p:spPr>
          <a:xfrm>
            <a:off x="0" y="4869712"/>
            <a:ext cx="12192000" cy="1988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1" cy="678798"/>
          </a:xfrm>
          <a:prstGeom prst="rect">
            <a:avLst/>
          </a:prstGeom>
        </p:spPr>
      </p:pic>
      <p:cxnSp>
        <p:nvCxnSpPr>
          <p:cNvPr id="18" name="Straight Connector 17"/>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4420" y="4869712"/>
            <a:ext cx="9674294" cy="6858000"/>
          </a:xfrm>
          <a:prstGeom prst="rect">
            <a:avLst/>
          </a:prstGeom>
        </p:spPr>
      </p:pic>
      <p:sp>
        <p:nvSpPr>
          <p:cNvPr id="8"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9"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1"/>
                </a:solidFill>
              </a:defRPr>
            </a:lvl1pPr>
            <a:lvl2pPr marL="457200" indent="0">
              <a:buNone/>
              <a:defRPr/>
            </a:lvl2pPr>
          </a:lstStyle>
          <a:p>
            <a:pPr lvl="0"/>
            <a:r>
              <a:rPr lang="en-US" dirty="0" smtClean="0"/>
              <a:t>Click to edit subtitle</a:t>
            </a:r>
            <a:endParaRPr lang="en-US" dirty="0"/>
          </a:p>
        </p:txBody>
      </p:sp>
      <p:sp>
        <p:nvSpPr>
          <p:cNvPr id="10" name="Content Placeholder 2"/>
          <p:cNvSpPr>
            <a:spLocks noGrp="1"/>
          </p:cNvSpPr>
          <p:nvPr>
            <p:ph idx="1" hasCustomPrompt="1"/>
          </p:nvPr>
        </p:nvSpPr>
        <p:spPr>
          <a:xfrm>
            <a:off x="838200" y="1825625"/>
            <a:ext cx="10515600" cy="3044087"/>
          </a:xfrm>
          <a:prstGeom prst="rect">
            <a:avLst/>
          </a:prstGeo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lvl4pPr>
            <a:lvl5pPr>
              <a:defRPr sz="1400"/>
            </a:lvl5pPr>
          </a:lstStyle>
          <a:p>
            <a:pPr lvl="0"/>
            <a:r>
              <a:rPr lang="en-US" dirty="0" smtClean="0"/>
              <a:t>Edit Text Block – 1 Column</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190789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1600200"/>
            <a:ext cx="12192000" cy="36576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smtClean="0">
              <a:solidFill>
                <a:schemeClr val="tx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38529"/>
          <a:stretch/>
        </p:blipFill>
        <p:spPr>
          <a:xfrm>
            <a:off x="7138749" y="1636294"/>
            <a:ext cx="8310717" cy="3621503"/>
          </a:xfrm>
          <a:prstGeom prst="rect">
            <a:avLst/>
          </a:prstGeom>
        </p:spPr>
      </p:pic>
      <p:sp>
        <p:nvSpPr>
          <p:cNvPr id="9"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8"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1"/>
                </a:solidFill>
              </a:defRPr>
            </a:lvl1pPr>
            <a:lvl2pPr marL="457200" indent="0">
              <a:buNone/>
              <a:defRPr/>
            </a:lvl2pPr>
          </a:lstStyle>
          <a:p>
            <a:pPr lvl="0"/>
            <a:r>
              <a:rPr lang="en-US" dirty="0" smtClean="0"/>
              <a:t>Click to edit subtitle</a:t>
            </a:r>
            <a:endParaRPr lang="en-US" dirty="0"/>
          </a:p>
        </p:txBody>
      </p:sp>
      <p:sp>
        <p:nvSpPr>
          <p:cNvPr id="12" name="Text Placeholder 6"/>
          <p:cNvSpPr>
            <a:spLocks noGrp="1"/>
          </p:cNvSpPr>
          <p:nvPr>
            <p:ph type="body" sz="quarter" idx="11" hasCustomPrompt="1"/>
          </p:nvPr>
        </p:nvSpPr>
        <p:spPr>
          <a:xfrm>
            <a:off x="584199" y="2069429"/>
            <a:ext cx="9169401" cy="3144253"/>
          </a:xfrm>
          <a:prstGeom prst="rect">
            <a:avLst/>
          </a:prstGeom>
        </p:spPr>
        <p:txBody>
          <a:bodyPr/>
          <a:lstStyle>
            <a:lvl1pPr marL="0" indent="0" algn="l">
              <a:buNone/>
              <a:defRPr sz="3000" b="1">
                <a:solidFill>
                  <a:schemeClr val="bg1"/>
                </a:solidFill>
                <a:latin typeface="+mn-lt"/>
              </a:defRPr>
            </a:lvl1pPr>
            <a:lvl2pPr algn="l">
              <a:defRPr sz="8800" b="1">
                <a:solidFill>
                  <a:schemeClr val="accent1"/>
                </a:solidFill>
              </a:defRPr>
            </a:lvl2pPr>
            <a:lvl3pPr algn="l">
              <a:defRPr sz="8800" b="1">
                <a:solidFill>
                  <a:schemeClr val="accent1"/>
                </a:solidFill>
              </a:defRPr>
            </a:lvl3pPr>
            <a:lvl4pPr algn="l">
              <a:defRPr sz="8800" b="1">
                <a:solidFill>
                  <a:schemeClr val="accent1"/>
                </a:solidFill>
              </a:defRPr>
            </a:lvl4pPr>
            <a:lvl5pPr algn="l">
              <a:defRPr sz="8800" b="1">
                <a:solidFill>
                  <a:schemeClr val="accent1"/>
                </a:solidFill>
              </a:defRPr>
            </a:lvl5pPr>
          </a:lstStyle>
          <a:p>
            <a:pPr lvl="0"/>
            <a:r>
              <a:rPr lang="en-US" dirty="0" smtClean="0"/>
              <a:t>Edit bold call-out text</a:t>
            </a:r>
          </a:p>
        </p:txBody>
      </p:sp>
    </p:spTree>
    <p:extLst>
      <p:ext uri="{BB962C8B-B14F-4D97-AF65-F5344CB8AC3E}">
        <p14:creationId xmlns:p14="http://schemas.microsoft.com/office/powerpoint/2010/main" val="285239401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sp>
        <p:nvSpPr>
          <p:cNvPr id="9"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8"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7" name="Content Placeholder 2"/>
          <p:cNvSpPr>
            <a:spLocks noGrp="1"/>
          </p:cNvSpPr>
          <p:nvPr>
            <p:ph idx="1" hasCustomPrompt="1"/>
          </p:nvPr>
        </p:nvSpPr>
        <p:spPr>
          <a:xfrm>
            <a:off x="838200" y="1825625"/>
            <a:ext cx="10515600" cy="4351338"/>
          </a:xfrm>
        </p:spPr>
        <p:txBody>
          <a:bodyPr>
            <a:normAutofit/>
          </a:bodyPr>
          <a:lstStyle>
            <a:lvl1pPr>
              <a:defRPr sz="1800"/>
            </a:lvl1pPr>
            <a:lvl2pPr>
              <a:defRPr sz="1600"/>
            </a:lvl2pPr>
            <a:lvl3pPr>
              <a:defRPr sz="1400"/>
            </a:lvl3pPr>
            <a:lvl4pPr>
              <a:defRPr sz="1400"/>
            </a:lvl4pPr>
            <a:lvl5pPr>
              <a:defRPr sz="1400"/>
            </a:lvl5pPr>
          </a:lstStyle>
          <a:p>
            <a:pPr lvl="0"/>
            <a:r>
              <a:rPr lang="en-US" dirty="0" smtClean="0"/>
              <a:t>Edit Text Block – 1 Column</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6312153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6" name="Straight Connector 5"/>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sp>
        <p:nvSpPr>
          <p:cNvPr id="10"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7"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9" name="Content Placeholder 2"/>
          <p:cNvSpPr>
            <a:spLocks noGrp="1"/>
          </p:cNvSpPr>
          <p:nvPr>
            <p:ph idx="1" hasCustomPrompt="1"/>
          </p:nvPr>
        </p:nvSpPr>
        <p:spPr>
          <a:xfrm>
            <a:off x="838200" y="1825625"/>
            <a:ext cx="10515600" cy="4351338"/>
          </a:xfrm>
        </p:spPr>
        <p:txBody>
          <a:bodyPr>
            <a:normAutofit/>
          </a:bodyPr>
          <a:lstStyle>
            <a:lvl1pPr>
              <a:defRPr sz="1800"/>
            </a:lvl1pPr>
            <a:lvl2pPr>
              <a:defRPr sz="1600"/>
            </a:lvl2pPr>
            <a:lvl3pPr>
              <a:defRPr sz="1400"/>
            </a:lvl3pPr>
            <a:lvl4pPr>
              <a:defRPr sz="1400"/>
            </a:lvl4pPr>
            <a:lvl5pPr>
              <a:defRPr sz="1400"/>
            </a:lvl5pPr>
          </a:lstStyle>
          <a:p>
            <a:pPr lvl="0"/>
            <a:r>
              <a:rPr lang="en-US" dirty="0" smtClean="0"/>
              <a:t>Edit Text Block – 1 Column</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6009347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Freeform 29"/>
          <p:cNvSpPr>
            <a:spLocks noEditPoints="1"/>
          </p:cNvSpPr>
          <p:nvPr/>
        </p:nvSpPr>
        <p:spPr bwMode="auto">
          <a:xfrm>
            <a:off x="1968500" y="1971064"/>
            <a:ext cx="762000" cy="762000"/>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60960" tIns="30480" rIns="60960" bIns="30480" numCol="1" anchor="t" anchorCtr="0" compatLnSpc="1">
            <a:prstTxWarp prst="textNoShape">
              <a:avLst/>
            </a:prstTxWarp>
          </a:bodyPr>
          <a:lstStyle/>
          <a:p>
            <a:endParaRPr lang="uk-UA" sz="1200"/>
          </a:p>
        </p:txBody>
      </p:sp>
      <p:sp>
        <p:nvSpPr>
          <p:cNvPr id="9" name="Freeform 29"/>
          <p:cNvSpPr>
            <a:spLocks noEditPoints="1"/>
          </p:cNvSpPr>
          <p:nvPr/>
        </p:nvSpPr>
        <p:spPr bwMode="auto">
          <a:xfrm>
            <a:off x="1968500" y="3312693"/>
            <a:ext cx="762000" cy="762000"/>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60960" tIns="30480" rIns="60960" bIns="30480" numCol="1" anchor="t" anchorCtr="0" compatLnSpc="1">
            <a:prstTxWarp prst="textNoShape">
              <a:avLst/>
            </a:prstTxWarp>
          </a:bodyPr>
          <a:lstStyle/>
          <a:p>
            <a:endParaRPr lang="uk-UA" sz="1200"/>
          </a:p>
        </p:txBody>
      </p:sp>
      <p:sp>
        <p:nvSpPr>
          <p:cNvPr id="14" name="Freeform 29"/>
          <p:cNvSpPr>
            <a:spLocks noEditPoints="1"/>
          </p:cNvSpPr>
          <p:nvPr/>
        </p:nvSpPr>
        <p:spPr bwMode="auto">
          <a:xfrm>
            <a:off x="1968500" y="4654321"/>
            <a:ext cx="762000" cy="762000"/>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60960" tIns="30480" rIns="60960" bIns="30480" numCol="1" anchor="t" anchorCtr="0" compatLnSpc="1">
            <a:prstTxWarp prst="textNoShape">
              <a:avLst/>
            </a:prstTxWarp>
          </a:bodyPr>
          <a:lstStyle/>
          <a:p>
            <a:endParaRPr lang="uk-UA" sz="1200"/>
          </a:p>
        </p:txBody>
      </p:sp>
      <p:cxnSp>
        <p:nvCxnSpPr>
          <p:cNvPr id="18" name="Straight Connector 17"/>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20"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21" name="Title 13"/>
          <p:cNvSpPr txBox="1">
            <a:spLocks/>
          </p:cNvSpPr>
          <p:nvPr userDrawn="1"/>
        </p:nvSpPr>
        <p:spPr>
          <a:xfrm>
            <a:off x="3098800" y="1989286"/>
            <a:ext cx="7361382" cy="501375"/>
          </a:xfrm>
          <a:prstGeom prst="rect">
            <a:avLst/>
          </a:prstGeom>
        </p:spPr>
        <p:txBody>
          <a:bodyPr/>
          <a:lst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r>
              <a:rPr lang="en-US" sz="2400" dirty="0" smtClean="0">
                <a:solidFill>
                  <a:schemeClr val="tx1"/>
                </a:solidFill>
                <a:latin typeface="+mj-lt"/>
              </a:rPr>
              <a:t>Click to edit title</a:t>
            </a:r>
            <a:endParaRPr lang="en-US" sz="2400" dirty="0">
              <a:solidFill>
                <a:schemeClr val="tx1"/>
              </a:solidFill>
              <a:latin typeface="+mj-lt"/>
            </a:endParaRPr>
          </a:p>
        </p:txBody>
      </p:sp>
      <p:sp>
        <p:nvSpPr>
          <p:cNvPr id="22" name="Title 13"/>
          <p:cNvSpPr txBox="1">
            <a:spLocks/>
          </p:cNvSpPr>
          <p:nvPr userDrawn="1"/>
        </p:nvSpPr>
        <p:spPr>
          <a:xfrm>
            <a:off x="3098800" y="3312693"/>
            <a:ext cx="7361382" cy="501375"/>
          </a:xfrm>
          <a:prstGeom prst="rect">
            <a:avLst/>
          </a:prstGeom>
        </p:spPr>
        <p:txBody>
          <a:bodyPr/>
          <a:lst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r>
              <a:rPr lang="en-US" sz="2400" dirty="0" smtClean="0">
                <a:solidFill>
                  <a:schemeClr val="tx1"/>
                </a:solidFill>
                <a:latin typeface="+mj-lt"/>
              </a:rPr>
              <a:t>Click to edit title</a:t>
            </a:r>
            <a:endParaRPr lang="en-US" sz="2400" dirty="0">
              <a:solidFill>
                <a:schemeClr val="tx1"/>
              </a:solidFill>
              <a:latin typeface="+mj-lt"/>
            </a:endParaRPr>
          </a:p>
        </p:txBody>
      </p:sp>
      <p:sp>
        <p:nvSpPr>
          <p:cNvPr id="23" name="Title 13"/>
          <p:cNvSpPr txBox="1">
            <a:spLocks/>
          </p:cNvSpPr>
          <p:nvPr userDrawn="1"/>
        </p:nvSpPr>
        <p:spPr>
          <a:xfrm>
            <a:off x="3098800" y="4636100"/>
            <a:ext cx="7361382" cy="501375"/>
          </a:xfrm>
          <a:prstGeom prst="rect">
            <a:avLst/>
          </a:prstGeom>
        </p:spPr>
        <p:txBody>
          <a:bodyPr/>
          <a:lst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r>
              <a:rPr lang="en-US" sz="2400" dirty="0" smtClean="0">
                <a:solidFill>
                  <a:schemeClr val="tx1"/>
                </a:solidFill>
                <a:latin typeface="+mj-lt"/>
              </a:rPr>
              <a:t>Click to edit title</a:t>
            </a:r>
            <a:endParaRPr lang="en-US" sz="2400" dirty="0">
              <a:solidFill>
                <a:schemeClr val="tx1"/>
              </a:solidFill>
              <a:latin typeface="+mj-lt"/>
            </a:endParaRPr>
          </a:p>
        </p:txBody>
      </p:sp>
      <p:sp>
        <p:nvSpPr>
          <p:cNvPr id="24" name="Text Placeholder 16"/>
          <p:cNvSpPr>
            <a:spLocks noGrp="1"/>
          </p:cNvSpPr>
          <p:nvPr>
            <p:ph type="body" sz="quarter" idx="11" hasCustomPrompt="1"/>
          </p:nvPr>
        </p:nvSpPr>
        <p:spPr>
          <a:xfrm>
            <a:off x="3098800" y="2515213"/>
            <a:ext cx="7472218" cy="784225"/>
          </a:xfrm>
          <a:prstGeom prst="rect">
            <a:avLst/>
          </a:prstGeom>
        </p:spPr>
        <p:txBody>
          <a:bodyPr>
            <a:normAutofit/>
          </a:bodyPr>
          <a:lstStyle>
            <a:lvl1pPr marL="0" indent="0" algn="l">
              <a:buFont typeface="Arial" panose="020B0604020202020204" pitchFamily="34" charset="0"/>
              <a:buNone/>
              <a:defRPr sz="14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25" name="Text Placeholder 16"/>
          <p:cNvSpPr>
            <a:spLocks noGrp="1"/>
          </p:cNvSpPr>
          <p:nvPr>
            <p:ph type="body" sz="quarter" idx="12" hasCustomPrompt="1"/>
          </p:nvPr>
        </p:nvSpPr>
        <p:spPr>
          <a:xfrm>
            <a:off x="3098800" y="3729357"/>
            <a:ext cx="7472218" cy="784225"/>
          </a:xfrm>
          <a:prstGeom prst="rect">
            <a:avLst/>
          </a:prstGeom>
        </p:spPr>
        <p:txBody>
          <a:bodyPr>
            <a:normAutofit/>
          </a:bodyPr>
          <a:lstStyle>
            <a:lvl1pPr marL="0" indent="0" algn="l">
              <a:buFont typeface="Arial" panose="020B0604020202020204" pitchFamily="34" charset="0"/>
              <a:buNone/>
              <a:defRPr sz="14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26" name="Text Placeholder 16"/>
          <p:cNvSpPr>
            <a:spLocks noGrp="1"/>
          </p:cNvSpPr>
          <p:nvPr>
            <p:ph type="body" sz="quarter" idx="13" hasCustomPrompt="1"/>
          </p:nvPr>
        </p:nvSpPr>
        <p:spPr>
          <a:xfrm>
            <a:off x="3098800" y="5081940"/>
            <a:ext cx="7472218" cy="784225"/>
          </a:xfrm>
          <a:prstGeom prst="rect">
            <a:avLst/>
          </a:prstGeom>
        </p:spPr>
        <p:txBody>
          <a:bodyPr>
            <a:normAutofit/>
          </a:bodyPr>
          <a:lstStyle>
            <a:lvl1pPr marL="0" indent="0" algn="l">
              <a:buFont typeface="Arial" panose="020B0604020202020204" pitchFamily="34" charset="0"/>
              <a:buNone/>
              <a:defRPr sz="14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Tree>
    <p:extLst>
      <p:ext uri="{BB962C8B-B14F-4D97-AF65-F5344CB8AC3E}">
        <p14:creationId xmlns:p14="http://schemas.microsoft.com/office/powerpoint/2010/main" val="2844935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en Accent">
    <p:spTree>
      <p:nvGrpSpPr>
        <p:cNvPr id="1" name=""/>
        <p:cNvGrpSpPr/>
        <p:nvPr/>
      </p:nvGrpSpPr>
      <p:grpSpPr>
        <a:xfrm>
          <a:off x="0" y="0"/>
          <a:ext cx="0" cy="0"/>
          <a:chOff x="0" y="0"/>
          <a:chExt cx="0" cy="0"/>
        </a:xfrm>
      </p:grpSpPr>
      <p:cxnSp>
        <p:nvCxnSpPr>
          <p:cNvPr id="18" name="Straight Connector 17"/>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cxnSp>
        <p:nvCxnSpPr>
          <p:cNvPr id="8" name="Straight Connector 7"/>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479832">
            <a:off x="1138983" y="3236933"/>
            <a:ext cx="4876810" cy="6696470"/>
          </a:xfrm>
          <a:prstGeom prst="rect">
            <a:avLst/>
          </a:prstGeom>
        </p:spPr>
      </p:pic>
      <p:sp>
        <p:nvSpPr>
          <p:cNvPr id="14"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9"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11" name="Content Placeholder 2"/>
          <p:cNvSpPr>
            <a:spLocks noGrp="1"/>
          </p:cNvSpPr>
          <p:nvPr>
            <p:ph idx="1" hasCustomPrompt="1"/>
          </p:nvPr>
        </p:nvSpPr>
        <p:spPr>
          <a:xfrm>
            <a:off x="838200" y="1825625"/>
            <a:ext cx="10515600" cy="4351338"/>
          </a:xfrm>
        </p:spPr>
        <p:txBody>
          <a:bodyPr>
            <a:normAutofit/>
          </a:bodyPr>
          <a:lstStyle>
            <a:lvl1pPr>
              <a:defRPr sz="1800"/>
            </a:lvl1pPr>
            <a:lvl2pPr>
              <a:defRPr sz="1600"/>
            </a:lvl2pPr>
            <a:lvl3pPr>
              <a:defRPr sz="1400"/>
            </a:lvl3pPr>
            <a:lvl4pPr>
              <a:defRPr sz="1400"/>
            </a:lvl4pPr>
            <a:lvl5pPr>
              <a:defRPr sz="1400"/>
            </a:lvl5pPr>
          </a:lstStyle>
          <a:p>
            <a:pPr lvl="0"/>
            <a:r>
              <a:rPr lang="en-US" dirty="0" smtClean="0"/>
              <a:t>Edit Text Block – 1 Column</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3047861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rmAutofit/>
          </a:bodyPr>
          <a:lstStyle>
            <a:lvl1pPr marL="457200" indent="-457200">
              <a:buSzPct val="115000"/>
              <a:buFontTx/>
              <a:buBlip>
                <a:blip r:embed="rId2"/>
              </a:buBlip>
              <a:defRPr sz="2400" b="0">
                <a:solidFill>
                  <a:schemeClr val="accent1"/>
                </a:solidFill>
              </a:defRPr>
            </a:lvl1pPr>
            <a:lvl2pPr>
              <a:defRPr sz="1600"/>
            </a:lvl2pPr>
            <a:lvl3pPr>
              <a:defRPr sz="1400"/>
            </a:lvl3pPr>
            <a:lvl4pPr>
              <a:defRPr sz="1400"/>
            </a:lvl4pPr>
            <a:lvl5pPr>
              <a:defRPr sz="1400"/>
            </a:lvl5pPr>
          </a:lstStyle>
          <a:p>
            <a:pPr lvl="0"/>
            <a:r>
              <a:rPr lang="en-US" dirty="0" smtClean="0"/>
              <a:t>Edit Text Block – 1 Column</a:t>
            </a:r>
          </a:p>
          <a:p>
            <a:pPr lvl="1"/>
            <a:r>
              <a:rPr lang="en-US" dirty="0" smtClean="0"/>
              <a:t>Second level</a:t>
            </a:r>
          </a:p>
          <a:p>
            <a:pPr lvl="2"/>
            <a:r>
              <a:rPr lang="en-US" dirty="0" smtClean="0"/>
              <a:t>Third level</a:t>
            </a:r>
          </a:p>
        </p:txBody>
      </p:sp>
      <p:cxnSp>
        <p:nvCxnSpPr>
          <p:cNvPr id="5" name="Straight Connector 4"/>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479832">
            <a:off x="1138983" y="3236933"/>
            <a:ext cx="4876810" cy="6696470"/>
          </a:xfrm>
          <a:prstGeom prst="rect">
            <a:avLst/>
          </a:prstGeom>
        </p:spPr>
      </p:pic>
      <p:sp>
        <p:nvSpPr>
          <p:cNvPr id="9"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10"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Tree>
    <p:extLst>
      <p:ext uri="{BB962C8B-B14F-4D97-AF65-F5344CB8AC3E}">
        <p14:creationId xmlns:p14="http://schemas.microsoft.com/office/powerpoint/2010/main" val="1618566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 1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rmAutofit/>
          </a:bodyPr>
          <a:lstStyle>
            <a:lvl1pPr marL="457200" indent="-457200">
              <a:buSzPct val="115000"/>
              <a:buFontTx/>
              <a:buBlip>
                <a:blip r:embed="rId2"/>
              </a:buBlip>
              <a:defRPr sz="2400" b="0">
                <a:solidFill>
                  <a:schemeClr val="accent1"/>
                </a:solidFill>
              </a:defRPr>
            </a:lvl1pPr>
            <a:lvl2pPr>
              <a:defRPr sz="1600"/>
            </a:lvl2pPr>
            <a:lvl3pPr>
              <a:defRPr sz="1400"/>
            </a:lvl3pPr>
            <a:lvl4pPr>
              <a:defRPr sz="1400"/>
            </a:lvl4pPr>
            <a:lvl5pPr>
              <a:defRPr sz="1400"/>
            </a:lvl5pPr>
          </a:lstStyle>
          <a:p>
            <a:pPr lvl="0"/>
            <a:r>
              <a:rPr lang="en-US" dirty="0" smtClean="0"/>
              <a:t>Edit Text Block – 1 Column</a:t>
            </a:r>
          </a:p>
          <a:p>
            <a:pPr lvl="1"/>
            <a:r>
              <a:rPr lang="en-US" dirty="0" smtClean="0"/>
              <a:t>Second level</a:t>
            </a:r>
          </a:p>
          <a:p>
            <a:pPr lvl="2"/>
            <a:r>
              <a:rPr lang="en-US" dirty="0" smtClean="0"/>
              <a:t>Third level</a:t>
            </a:r>
          </a:p>
        </p:txBody>
      </p:sp>
      <p:cxnSp>
        <p:nvCxnSpPr>
          <p:cNvPr id="5" name="Straight Connector 4"/>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479832">
            <a:off x="1138983" y="3236933"/>
            <a:ext cx="4876810" cy="6696470"/>
          </a:xfrm>
          <a:prstGeom prst="rect">
            <a:avLst/>
          </a:prstGeom>
        </p:spPr>
      </p:pic>
      <p:sp>
        <p:nvSpPr>
          <p:cNvPr id="9"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10"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Tree>
    <p:extLst>
      <p:ext uri="{BB962C8B-B14F-4D97-AF65-F5344CB8AC3E}">
        <p14:creationId xmlns:p14="http://schemas.microsoft.com/office/powerpoint/2010/main" val="196838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al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6210" y="-328245"/>
            <a:ext cx="10583842" cy="7502768"/>
          </a:xfrm>
          <a:prstGeom prst="rect">
            <a:avLst/>
          </a:prstGeom>
        </p:spPr>
      </p:pic>
      <p:cxnSp>
        <p:nvCxnSpPr>
          <p:cNvPr id="8" name="Straight Connector 7"/>
          <p:cNvCxnSpPr/>
          <p:nvPr userDrawn="1"/>
        </p:nvCxnSpPr>
        <p:spPr>
          <a:xfrm>
            <a:off x="7521684" y="4733974"/>
            <a:ext cx="39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13"/>
          <p:cNvSpPr>
            <a:spLocks noGrp="1"/>
          </p:cNvSpPr>
          <p:nvPr>
            <p:ph type="title" hasCustomPrompt="1"/>
          </p:nvPr>
        </p:nvSpPr>
        <p:spPr>
          <a:xfrm>
            <a:off x="6481011" y="3992837"/>
            <a:ext cx="5000673" cy="789264"/>
          </a:xfrm>
          <a:prstGeom prst="rect">
            <a:avLst/>
          </a:prstGeom>
        </p:spPr>
        <p:txBody>
          <a:bodyPr/>
          <a:lstStyle>
            <a:lvl1pPr algn="r">
              <a:defRPr sz="3600" b="1">
                <a:latin typeface="+mn-lt"/>
              </a:defRPr>
            </a:lvl1pPr>
          </a:lstStyle>
          <a:p>
            <a:r>
              <a:rPr lang="en-US" dirty="0" smtClean="0"/>
              <a:t>Click to edit title</a:t>
            </a:r>
            <a:endParaRPr lang="en-US" dirty="0"/>
          </a:p>
        </p:txBody>
      </p:sp>
      <p:sp>
        <p:nvSpPr>
          <p:cNvPr id="10" name="Text Placeholder 16"/>
          <p:cNvSpPr>
            <a:spLocks noGrp="1"/>
          </p:cNvSpPr>
          <p:nvPr>
            <p:ph type="body" sz="quarter" idx="10" hasCustomPrompt="1"/>
          </p:nvPr>
        </p:nvSpPr>
        <p:spPr>
          <a:xfrm>
            <a:off x="5294313" y="4974555"/>
            <a:ext cx="6188075" cy="784225"/>
          </a:xfrm>
          <a:prstGeom prst="rect">
            <a:avLst/>
          </a:prstGeom>
        </p:spPr>
        <p:txBody>
          <a:bodyPr/>
          <a:lstStyle>
            <a:lvl1pPr marL="0" indent="0" algn="r">
              <a:buFont typeface="Arial" panose="020B0604020202020204" pitchFamily="34" charset="0"/>
              <a:buNone/>
              <a:defRPr sz="16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subtitle and/or presenters</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1684" y="5865709"/>
            <a:ext cx="3960363" cy="992291"/>
          </a:xfrm>
          <a:prstGeom prst="rect">
            <a:avLst/>
          </a:prstGeom>
        </p:spPr>
      </p:pic>
    </p:spTree>
    <p:extLst>
      <p:ext uri="{BB962C8B-B14F-4D97-AF65-F5344CB8AC3E}">
        <p14:creationId xmlns:p14="http://schemas.microsoft.com/office/powerpoint/2010/main" val="103976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2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numCol="2">
            <a:normAutofit/>
          </a:bodyPr>
          <a:lstStyle>
            <a:lvl1pPr>
              <a:defRPr sz="1800"/>
            </a:lvl1pPr>
            <a:lvl2pPr>
              <a:defRPr sz="1600"/>
            </a:lvl2pPr>
            <a:lvl3pPr>
              <a:defRPr sz="1400"/>
            </a:lvl3pPr>
            <a:lvl4pPr>
              <a:defRPr sz="1400"/>
            </a:lvl4pPr>
            <a:lvl5pPr>
              <a:defRPr sz="1400"/>
            </a:lvl5pPr>
          </a:lstStyle>
          <a:p>
            <a:pPr lvl="0"/>
            <a:r>
              <a:rPr lang="en-US" dirty="0" smtClean="0"/>
              <a:t>Edit Text Block – 2 Column</a:t>
            </a:r>
          </a:p>
          <a:p>
            <a:pPr lvl="1"/>
            <a:r>
              <a:rPr lang="en-US" dirty="0" smtClean="0"/>
              <a:t>Second level</a:t>
            </a:r>
          </a:p>
          <a:p>
            <a:pPr lvl="2"/>
            <a:r>
              <a:rPr lang="en-US" dirty="0" smtClean="0"/>
              <a:t>Third level</a:t>
            </a:r>
          </a:p>
        </p:txBody>
      </p:sp>
      <p:cxnSp>
        <p:nvCxnSpPr>
          <p:cNvPr id="5" name="Straight Connector 4"/>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479832">
            <a:off x="1138983" y="3236933"/>
            <a:ext cx="4876810" cy="6696470"/>
          </a:xfrm>
          <a:prstGeom prst="rect">
            <a:avLst/>
          </a:prstGeom>
        </p:spPr>
      </p:pic>
      <p:sp>
        <p:nvSpPr>
          <p:cNvPr id="9"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10"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Tree>
    <p:extLst>
      <p:ext uri="{BB962C8B-B14F-4D97-AF65-F5344CB8AC3E}">
        <p14:creationId xmlns:p14="http://schemas.microsoft.com/office/powerpoint/2010/main" val="1534894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normAutofit/>
          </a:bodyPr>
          <a:lstStyle>
            <a:lvl1pPr>
              <a:defRPr sz="1800"/>
            </a:lvl1pPr>
            <a:lvl2pPr>
              <a:defRPr sz="1600"/>
            </a:lvl2pPr>
            <a:lvl3pPr>
              <a:defRPr sz="1400"/>
            </a:lvl3pPr>
          </a:lstStyle>
          <a:p>
            <a:pPr lvl="0"/>
            <a:r>
              <a:rPr lang="en-US" dirty="0" smtClean="0"/>
              <a:t>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6172200" y="1825625"/>
            <a:ext cx="5181600" cy="4351338"/>
          </a:xfrm>
        </p:spPr>
        <p:txBody>
          <a:bodyPr>
            <a:normAutofit/>
          </a:bodyPr>
          <a:lstStyle>
            <a:lvl1pPr>
              <a:defRPr sz="1800"/>
            </a:lvl1pPr>
            <a:lvl2pPr>
              <a:defRPr sz="1600"/>
            </a:lvl2pPr>
            <a:lvl3pPr>
              <a:defRPr sz="1400"/>
            </a:lvl3pPr>
          </a:lstStyle>
          <a:p>
            <a:pPr lvl="0"/>
            <a:r>
              <a:rPr lang="en-US" dirty="0" smtClean="0"/>
              <a:t>Edit Master text styles</a:t>
            </a:r>
          </a:p>
          <a:p>
            <a:pPr lvl="1"/>
            <a:r>
              <a:rPr lang="en-US" dirty="0" smtClean="0"/>
              <a:t>Second level</a:t>
            </a:r>
          </a:p>
          <a:p>
            <a:pPr lvl="2"/>
            <a:r>
              <a:rPr lang="en-US" dirty="0" smtClean="0"/>
              <a:t>Third level</a:t>
            </a:r>
          </a:p>
        </p:txBody>
      </p:sp>
      <p:cxnSp>
        <p:nvCxnSpPr>
          <p:cNvPr id="6" name="Straight Connector 5"/>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479832">
            <a:off x="1138983" y="3236933"/>
            <a:ext cx="4876810" cy="6696470"/>
          </a:xfrm>
          <a:prstGeom prst="rect">
            <a:avLst/>
          </a:prstGeom>
        </p:spPr>
      </p:pic>
      <p:sp>
        <p:nvSpPr>
          <p:cNvPr id="10"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11"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Tree>
    <p:extLst>
      <p:ext uri="{BB962C8B-B14F-4D97-AF65-F5344CB8AC3E}">
        <p14:creationId xmlns:p14="http://schemas.microsoft.com/office/powerpoint/2010/main" val="1132779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479832">
            <a:off x="1138983" y="3236933"/>
            <a:ext cx="4876810" cy="6696470"/>
          </a:xfrm>
          <a:prstGeom prst="rect">
            <a:avLst/>
          </a:prstGeom>
        </p:spPr>
      </p:pic>
      <p:sp>
        <p:nvSpPr>
          <p:cNvPr id="12"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13"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Tree>
    <p:extLst>
      <p:ext uri="{BB962C8B-B14F-4D97-AF65-F5344CB8AC3E}">
        <p14:creationId xmlns:p14="http://schemas.microsoft.com/office/powerpoint/2010/main" val="1710282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6567054" y="0"/>
            <a:ext cx="5624945" cy="68580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6" name="Freeform 29"/>
          <p:cNvSpPr>
            <a:spLocks noEditPoints="1"/>
          </p:cNvSpPr>
          <p:nvPr/>
        </p:nvSpPr>
        <p:spPr bwMode="auto">
          <a:xfrm>
            <a:off x="7308850" y="1116115"/>
            <a:ext cx="762000" cy="762000"/>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uk-UA" sz="1200">
              <a:solidFill>
                <a:schemeClr val="bg1"/>
              </a:solidFill>
            </a:endParaRPr>
          </a:p>
        </p:txBody>
      </p:sp>
      <p:sp>
        <p:nvSpPr>
          <p:cNvPr id="11" name="Freeform 29"/>
          <p:cNvSpPr>
            <a:spLocks noEditPoints="1"/>
          </p:cNvSpPr>
          <p:nvPr/>
        </p:nvSpPr>
        <p:spPr bwMode="auto">
          <a:xfrm>
            <a:off x="7308850" y="2842816"/>
            <a:ext cx="762000" cy="762000"/>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uk-UA" sz="1200">
              <a:solidFill>
                <a:schemeClr val="bg1"/>
              </a:solidFill>
            </a:endParaRPr>
          </a:p>
        </p:txBody>
      </p:sp>
      <p:sp>
        <p:nvSpPr>
          <p:cNvPr id="16" name="Freeform 29"/>
          <p:cNvSpPr>
            <a:spLocks noEditPoints="1"/>
          </p:cNvSpPr>
          <p:nvPr/>
        </p:nvSpPr>
        <p:spPr bwMode="auto">
          <a:xfrm>
            <a:off x="7308850" y="4569517"/>
            <a:ext cx="762000" cy="762000"/>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uk-UA" sz="1200">
              <a:solidFill>
                <a:schemeClr val="bg1"/>
              </a:solidFill>
            </a:endParaRPr>
          </a:p>
        </p:txBody>
      </p:sp>
      <p:cxnSp>
        <p:nvCxnSpPr>
          <p:cNvPr id="20" name="Straight Connector 19"/>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Title 13"/>
          <p:cNvSpPr>
            <a:spLocks noGrp="1"/>
          </p:cNvSpPr>
          <p:nvPr>
            <p:ph type="title" hasCustomPrompt="1"/>
          </p:nvPr>
        </p:nvSpPr>
        <p:spPr>
          <a:xfrm>
            <a:off x="584199" y="380941"/>
            <a:ext cx="5511801"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22" name="Text Placeholder 5"/>
          <p:cNvSpPr>
            <a:spLocks noGrp="1"/>
          </p:cNvSpPr>
          <p:nvPr>
            <p:ph type="body" sz="quarter" idx="10" hasCustomPrompt="1"/>
          </p:nvPr>
        </p:nvSpPr>
        <p:spPr>
          <a:xfrm>
            <a:off x="584200" y="913756"/>
            <a:ext cx="5511388"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24" name="Title 13"/>
          <p:cNvSpPr txBox="1">
            <a:spLocks/>
          </p:cNvSpPr>
          <p:nvPr userDrawn="1"/>
        </p:nvSpPr>
        <p:spPr>
          <a:xfrm>
            <a:off x="8281932" y="1102791"/>
            <a:ext cx="5511801" cy="501375"/>
          </a:xfrm>
          <a:prstGeom prst="rect">
            <a:avLst/>
          </a:prstGeom>
        </p:spPr>
        <p:txBody>
          <a:bodyPr/>
          <a:lst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r>
              <a:rPr lang="en-US" sz="2400" dirty="0" smtClean="0">
                <a:solidFill>
                  <a:schemeClr val="bg1"/>
                </a:solidFill>
                <a:latin typeface="+mj-lt"/>
              </a:rPr>
              <a:t>Click to edit title</a:t>
            </a:r>
            <a:endParaRPr lang="en-US" sz="2400" dirty="0">
              <a:solidFill>
                <a:schemeClr val="bg1"/>
              </a:solidFill>
              <a:latin typeface="+mj-lt"/>
            </a:endParaRPr>
          </a:p>
        </p:txBody>
      </p:sp>
      <p:sp>
        <p:nvSpPr>
          <p:cNvPr id="25" name="Text Placeholder 16"/>
          <p:cNvSpPr>
            <a:spLocks noGrp="1"/>
          </p:cNvSpPr>
          <p:nvPr>
            <p:ph type="body" sz="quarter" idx="11" hasCustomPrompt="1"/>
          </p:nvPr>
        </p:nvSpPr>
        <p:spPr>
          <a:xfrm>
            <a:off x="8295785" y="1510455"/>
            <a:ext cx="6188075" cy="784225"/>
          </a:xfrm>
          <a:prstGeom prst="rect">
            <a:avLst/>
          </a:prstGeom>
        </p:spPr>
        <p:txBody>
          <a:bodyPr>
            <a:normAutofit/>
          </a:bodyPr>
          <a:lstStyle>
            <a:lvl1pPr marL="0" indent="0" algn="l">
              <a:buFont typeface="Arial" panose="020B0604020202020204" pitchFamily="34" charset="0"/>
              <a:buNone/>
              <a:defRPr sz="1200">
                <a:solidFill>
                  <a:schemeClr val="bg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26" name="Title 13"/>
          <p:cNvSpPr txBox="1">
            <a:spLocks/>
          </p:cNvSpPr>
          <p:nvPr userDrawn="1"/>
        </p:nvSpPr>
        <p:spPr>
          <a:xfrm>
            <a:off x="8281932" y="2805039"/>
            <a:ext cx="5511801" cy="501375"/>
          </a:xfrm>
          <a:prstGeom prst="rect">
            <a:avLst/>
          </a:prstGeom>
        </p:spPr>
        <p:txBody>
          <a:bodyPr/>
          <a:lst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r>
              <a:rPr lang="en-US" sz="2400" dirty="0" smtClean="0">
                <a:solidFill>
                  <a:schemeClr val="bg1"/>
                </a:solidFill>
                <a:latin typeface="+mj-lt"/>
              </a:rPr>
              <a:t>Click to edit title</a:t>
            </a:r>
            <a:endParaRPr lang="en-US" sz="2400" dirty="0">
              <a:solidFill>
                <a:schemeClr val="bg1"/>
              </a:solidFill>
              <a:latin typeface="+mj-lt"/>
            </a:endParaRPr>
          </a:p>
        </p:txBody>
      </p:sp>
      <p:sp>
        <p:nvSpPr>
          <p:cNvPr id="27" name="Text Placeholder 16"/>
          <p:cNvSpPr>
            <a:spLocks noGrp="1"/>
          </p:cNvSpPr>
          <p:nvPr>
            <p:ph type="body" sz="quarter" idx="12" hasCustomPrompt="1"/>
          </p:nvPr>
        </p:nvSpPr>
        <p:spPr>
          <a:xfrm>
            <a:off x="8295785" y="3212703"/>
            <a:ext cx="6188075" cy="784225"/>
          </a:xfrm>
          <a:prstGeom prst="rect">
            <a:avLst/>
          </a:prstGeom>
        </p:spPr>
        <p:txBody>
          <a:bodyPr>
            <a:normAutofit/>
          </a:bodyPr>
          <a:lstStyle>
            <a:lvl1pPr marL="0" indent="0" algn="l">
              <a:buFont typeface="Arial" panose="020B0604020202020204" pitchFamily="34" charset="0"/>
              <a:buNone/>
              <a:defRPr sz="1200">
                <a:solidFill>
                  <a:schemeClr val="bg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28" name="Title 13"/>
          <p:cNvSpPr txBox="1">
            <a:spLocks/>
          </p:cNvSpPr>
          <p:nvPr userDrawn="1"/>
        </p:nvSpPr>
        <p:spPr>
          <a:xfrm>
            <a:off x="8281932" y="4556019"/>
            <a:ext cx="5511801" cy="501375"/>
          </a:xfrm>
          <a:prstGeom prst="rect">
            <a:avLst/>
          </a:prstGeom>
        </p:spPr>
        <p:txBody>
          <a:bodyPr/>
          <a:lst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r>
              <a:rPr lang="en-US" sz="2400" dirty="0" smtClean="0">
                <a:solidFill>
                  <a:schemeClr val="bg1"/>
                </a:solidFill>
                <a:latin typeface="+mj-lt"/>
              </a:rPr>
              <a:t>Click to edit title</a:t>
            </a:r>
            <a:endParaRPr lang="en-US" sz="2400" dirty="0">
              <a:solidFill>
                <a:schemeClr val="bg1"/>
              </a:solidFill>
              <a:latin typeface="+mj-lt"/>
            </a:endParaRPr>
          </a:p>
        </p:txBody>
      </p:sp>
      <p:sp>
        <p:nvSpPr>
          <p:cNvPr id="29" name="Text Placeholder 16"/>
          <p:cNvSpPr>
            <a:spLocks noGrp="1"/>
          </p:cNvSpPr>
          <p:nvPr>
            <p:ph type="body" sz="quarter" idx="13" hasCustomPrompt="1"/>
          </p:nvPr>
        </p:nvSpPr>
        <p:spPr>
          <a:xfrm>
            <a:off x="8295785" y="4963683"/>
            <a:ext cx="6188075" cy="784225"/>
          </a:xfrm>
          <a:prstGeom prst="rect">
            <a:avLst/>
          </a:prstGeom>
        </p:spPr>
        <p:txBody>
          <a:bodyPr>
            <a:normAutofit/>
          </a:bodyPr>
          <a:lstStyle>
            <a:lvl1pPr marL="0" indent="0" algn="l">
              <a:buFont typeface="Arial" panose="020B0604020202020204" pitchFamily="34" charset="0"/>
              <a:buNone/>
              <a:defRPr sz="1200">
                <a:solidFill>
                  <a:schemeClr val="bg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Tree>
    <p:extLst>
      <p:ext uri="{BB962C8B-B14F-4D97-AF65-F5344CB8AC3E}">
        <p14:creationId xmlns:p14="http://schemas.microsoft.com/office/powerpoint/2010/main" val="263171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13836" y="0"/>
            <a:ext cx="5223145" cy="68580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6" name="Freeform 29"/>
          <p:cNvSpPr>
            <a:spLocks noEditPoints="1"/>
          </p:cNvSpPr>
          <p:nvPr/>
        </p:nvSpPr>
        <p:spPr bwMode="auto">
          <a:xfrm>
            <a:off x="727960" y="1601028"/>
            <a:ext cx="762000" cy="762000"/>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uk-UA" sz="1200">
              <a:solidFill>
                <a:schemeClr val="bg1"/>
              </a:solidFill>
            </a:endParaRPr>
          </a:p>
        </p:txBody>
      </p:sp>
      <p:sp>
        <p:nvSpPr>
          <p:cNvPr id="11" name="Freeform 29"/>
          <p:cNvSpPr>
            <a:spLocks noEditPoints="1"/>
          </p:cNvSpPr>
          <p:nvPr/>
        </p:nvSpPr>
        <p:spPr bwMode="auto">
          <a:xfrm>
            <a:off x="727960" y="3327729"/>
            <a:ext cx="762000" cy="762000"/>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uk-UA" sz="1200">
              <a:solidFill>
                <a:schemeClr val="bg1"/>
              </a:solidFill>
            </a:endParaRPr>
          </a:p>
        </p:txBody>
      </p:sp>
      <p:sp>
        <p:nvSpPr>
          <p:cNvPr id="16" name="Freeform 29"/>
          <p:cNvSpPr>
            <a:spLocks noEditPoints="1"/>
          </p:cNvSpPr>
          <p:nvPr/>
        </p:nvSpPr>
        <p:spPr bwMode="auto">
          <a:xfrm>
            <a:off x="727960" y="5054430"/>
            <a:ext cx="762000" cy="762000"/>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uk-UA" sz="1200">
              <a:solidFill>
                <a:schemeClr val="bg1"/>
              </a:solidFill>
            </a:endParaRPr>
          </a:p>
        </p:txBody>
      </p:sp>
      <p:cxnSp>
        <p:nvCxnSpPr>
          <p:cNvPr id="20" name="Straight Connector 19"/>
          <p:cNvCxnSpPr/>
          <p:nvPr userDrawn="1"/>
        </p:nvCxnSpPr>
        <p:spPr>
          <a:xfrm>
            <a:off x="6164115"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Title 13"/>
          <p:cNvSpPr>
            <a:spLocks noGrp="1"/>
          </p:cNvSpPr>
          <p:nvPr>
            <p:ph type="title" hasCustomPrompt="1"/>
          </p:nvPr>
        </p:nvSpPr>
        <p:spPr>
          <a:xfrm>
            <a:off x="6278414" y="380941"/>
            <a:ext cx="5511801"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22" name="Text Placeholder 5"/>
          <p:cNvSpPr>
            <a:spLocks noGrp="1"/>
          </p:cNvSpPr>
          <p:nvPr>
            <p:ph type="body" sz="quarter" idx="10" hasCustomPrompt="1"/>
          </p:nvPr>
        </p:nvSpPr>
        <p:spPr>
          <a:xfrm>
            <a:off x="6278415" y="913756"/>
            <a:ext cx="5511388"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24" name="Title 13"/>
          <p:cNvSpPr txBox="1">
            <a:spLocks/>
          </p:cNvSpPr>
          <p:nvPr userDrawn="1"/>
        </p:nvSpPr>
        <p:spPr>
          <a:xfrm>
            <a:off x="1701042" y="1587704"/>
            <a:ext cx="5511801" cy="501375"/>
          </a:xfrm>
          <a:prstGeom prst="rect">
            <a:avLst/>
          </a:prstGeom>
        </p:spPr>
        <p:txBody>
          <a:bodyPr/>
          <a:lst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r>
              <a:rPr lang="en-US" sz="2400" dirty="0" smtClean="0">
                <a:solidFill>
                  <a:schemeClr val="bg1"/>
                </a:solidFill>
                <a:latin typeface="+mj-lt"/>
              </a:rPr>
              <a:t>Click to edit title</a:t>
            </a:r>
            <a:endParaRPr lang="en-US" sz="2400" dirty="0">
              <a:solidFill>
                <a:schemeClr val="bg1"/>
              </a:solidFill>
              <a:latin typeface="+mj-lt"/>
            </a:endParaRPr>
          </a:p>
        </p:txBody>
      </p:sp>
      <p:sp>
        <p:nvSpPr>
          <p:cNvPr id="25" name="Text Placeholder 16"/>
          <p:cNvSpPr>
            <a:spLocks noGrp="1"/>
          </p:cNvSpPr>
          <p:nvPr>
            <p:ph type="body" sz="quarter" idx="11" hasCustomPrompt="1"/>
          </p:nvPr>
        </p:nvSpPr>
        <p:spPr>
          <a:xfrm>
            <a:off x="1714896" y="1995368"/>
            <a:ext cx="3494414" cy="784225"/>
          </a:xfrm>
          <a:prstGeom prst="rect">
            <a:avLst/>
          </a:prstGeom>
        </p:spPr>
        <p:txBody>
          <a:bodyPr>
            <a:normAutofit/>
          </a:bodyPr>
          <a:lstStyle>
            <a:lvl1pPr marL="0" indent="0" algn="l">
              <a:buFont typeface="Arial" panose="020B0604020202020204" pitchFamily="34" charset="0"/>
              <a:buNone/>
              <a:defRPr sz="1200">
                <a:solidFill>
                  <a:schemeClr val="bg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26" name="Title 13"/>
          <p:cNvSpPr txBox="1">
            <a:spLocks/>
          </p:cNvSpPr>
          <p:nvPr userDrawn="1"/>
        </p:nvSpPr>
        <p:spPr>
          <a:xfrm>
            <a:off x="1701042" y="3289952"/>
            <a:ext cx="5511801" cy="501375"/>
          </a:xfrm>
          <a:prstGeom prst="rect">
            <a:avLst/>
          </a:prstGeom>
        </p:spPr>
        <p:txBody>
          <a:bodyPr/>
          <a:lst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r>
              <a:rPr lang="en-US" sz="2400" dirty="0" smtClean="0">
                <a:solidFill>
                  <a:schemeClr val="bg1"/>
                </a:solidFill>
                <a:latin typeface="+mj-lt"/>
              </a:rPr>
              <a:t>Click to edit title</a:t>
            </a:r>
            <a:endParaRPr lang="en-US" sz="2400" dirty="0">
              <a:solidFill>
                <a:schemeClr val="bg1"/>
              </a:solidFill>
              <a:latin typeface="+mj-lt"/>
            </a:endParaRPr>
          </a:p>
        </p:txBody>
      </p:sp>
      <p:sp>
        <p:nvSpPr>
          <p:cNvPr id="27" name="Text Placeholder 16"/>
          <p:cNvSpPr>
            <a:spLocks noGrp="1"/>
          </p:cNvSpPr>
          <p:nvPr>
            <p:ph type="body" sz="quarter" idx="12" hasCustomPrompt="1"/>
          </p:nvPr>
        </p:nvSpPr>
        <p:spPr>
          <a:xfrm>
            <a:off x="1714896" y="3697616"/>
            <a:ext cx="3494414" cy="784225"/>
          </a:xfrm>
          <a:prstGeom prst="rect">
            <a:avLst/>
          </a:prstGeom>
        </p:spPr>
        <p:txBody>
          <a:bodyPr>
            <a:normAutofit/>
          </a:bodyPr>
          <a:lstStyle>
            <a:lvl1pPr marL="0" indent="0" algn="l">
              <a:buFont typeface="Arial" panose="020B0604020202020204" pitchFamily="34" charset="0"/>
              <a:buNone/>
              <a:defRPr sz="1200">
                <a:solidFill>
                  <a:schemeClr val="bg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28" name="Title 13"/>
          <p:cNvSpPr txBox="1">
            <a:spLocks/>
          </p:cNvSpPr>
          <p:nvPr userDrawn="1"/>
        </p:nvSpPr>
        <p:spPr>
          <a:xfrm>
            <a:off x="1701042" y="5040932"/>
            <a:ext cx="5511801" cy="501375"/>
          </a:xfrm>
          <a:prstGeom prst="rect">
            <a:avLst/>
          </a:prstGeom>
        </p:spPr>
        <p:txBody>
          <a:bodyPr/>
          <a:lst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a:lstStyle>
          <a:p>
            <a:r>
              <a:rPr lang="en-US" sz="2400" dirty="0" smtClean="0">
                <a:solidFill>
                  <a:schemeClr val="bg1"/>
                </a:solidFill>
                <a:latin typeface="+mj-lt"/>
              </a:rPr>
              <a:t>Click to edit title</a:t>
            </a:r>
            <a:endParaRPr lang="en-US" sz="2400" dirty="0">
              <a:solidFill>
                <a:schemeClr val="bg1"/>
              </a:solidFill>
              <a:latin typeface="+mj-lt"/>
            </a:endParaRPr>
          </a:p>
        </p:txBody>
      </p:sp>
      <p:sp>
        <p:nvSpPr>
          <p:cNvPr id="29" name="Text Placeholder 16"/>
          <p:cNvSpPr>
            <a:spLocks noGrp="1"/>
          </p:cNvSpPr>
          <p:nvPr>
            <p:ph type="body" sz="quarter" idx="13" hasCustomPrompt="1"/>
          </p:nvPr>
        </p:nvSpPr>
        <p:spPr>
          <a:xfrm>
            <a:off x="1714896" y="5448596"/>
            <a:ext cx="3494414" cy="784225"/>
          </a:xfrm>
          <a:prstGeom prst="rect">
            <a:avLst/>
          </a:prstGeom>
        </p:spPr>
        <p:txBody>
          <a:bodyPr>
            <a:normAutofit/>
          </a:bodyPr>
          <a:lstStyle>
            <a:lvl1pPr marL="0" indent="0" algn="l">
              <a:buFont typeface="Arial" panose="020B0604020202020204" pitchFamily="34" charset="0"/>
              <a:buNone/>
              <a:defRPr sz="1200">
                <a:solidFill>
                  <a:schemeClr val="bg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Tree>
    <p:extLst>
      <p:ext uri="{BB962C8B-B14F-4D97-AF65-F5344CB8AC3E}">
        <p14:creationId xmlns:p14="http://schemas.microsoft.com/office/powerpoint/2010/main" val="13556095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ounded Rectangle"/>
          <p:cNvSpPr/>
          <p:nvPr userDrawn="1"/>
        </p:nvSpPr>
        <p:spPr>
          <a:xfrm>
            <a:off x="3385106" y="1478249"/>
            <a:ext cx="1947665" cy="534988"/>
          </a:xfrm>
          <a:custGeom>
            <a:avLst/>
            <a:gdLst/>
            <a:ahLst/>
            <a:cxnLst>
              <a:cxn ang="0">
                <a:pos x="wd2" y="hd2"/>
              </a:cxn>
              <a:cxn ang="5400000">
                <a:pos x="wd2" y="hd2"/>
              </a:cxn>
              <a:cxn ang="10800000">
                <a:pos x="wd2" y="hd2"/>
              </a:cxn>
              <a:cxn ang="16200000">
                <a:pos x="wd2" y="hd2"/>
              </a:cxn>
            </a:cxnLst>
            <a:rect l="0" t="0" r="r" b="b"/>
            <a:pathLst>
              <a:path w="21600" h="21600" extrusionOk="0">
                <a:moveTo>
                  <a:pt x="1078" y="0"/>
                </a:moveTo>
                <a:cubicBezTo>
                  <a:pt x="482" y="0"/>
                  <a:pt x="0" y="1765"/>
                  <a:pt x="0" y="3934"/>
                </a:cubicBezTo>
                <a:lnTo>
                  <a:pt x="0" y="21600"/>
                </a:lnTo>
                <a:lnTo>
                  <a:pt x="21600" y="21600"/>
                </a:lnTo>
                <a:lnTo>
                  <a:pt x="21600" y="3934"/>
                </a:lnTo>
                <a:cubicBezTo>
                  <a:pt x="21600" y="1765"/>
                  <a:pt x="21117" y="0"/>
                  <a:pt x="20522" y="0"/>
                </a:cubicBezTo>
                <a:lnTo>
                  <a:pt x="1078" y="0"/>
                </a:lnTo>
                <a:close/>
              </a:path>
            </a:pathLst>
          </a:custGeom>
          <a:solidFill>
            <a:schemeClr val="accent2"/>
          </a:solidFill>
          <a:ln w="12700">
            <a:miter lim="400000"/>
          </a:ln>
        </p:spPr>
        <p:txBody>
          <a:bodyPr lIns="0" tIns="0" rIns="0" bIns="0" anchor="ctr"/>
          <a:lstStyle/>
          <a:p>
            <a:pPr defTabSz="764352">
              <a:defRPr sz="5400">
                <a:solidFill>
                  <a:srgbClr val="FFFFFF"/>
                </a:solidFill>
              </a:defRPr>
            </a:pPr>
            <a:endParaRPr sz="2700">
              <a:latin typeface="+mn-lt"/>
            </a:endParaRPr>
          </a:p>
        </p:txBody>
      </p:sp>
      <p:sp>
        <p:nvSpPr>
          <p:cNvPr id="7" name="Rounded Rectangle"/>
          <p:cNvSpPr/>
          <p:nvPr userDrawn="1"/>
        </p:nvSpPr>
        <p:spPr>
          <a:xfrm>
            <a:off x="5399643" y="1478249"/>
            <a:ext cx="1947665" cy="534988"/>
          </a:xfrm>
          <a:custGeom>
            <a:avLst/>
            <a:gdLst/>
            <a:ahLst/>
            <a:cxnLst>
              <a:cxn ang="0">
                <a:pos x="wd2" y="hd2"/>
              </a:cxn>
              <a:cxn ang="5400000">
                <a:pos x="wd2" y="hd2"/>
              </a:cxn>
              <a:cxn ang="10800000">
                <a:pos x="wd2" y="hd2"/>
              </a:cxn>
              <a:cxn ang="16200000">
                <a:pos x="wd2" y="hd2"/>
              </a:cxn>
            </a:cxnLst>
            <a:rect l="0" t="0" r="r" b="b"/>
            <a:pathLst>
              <a:path w="21600" h="21600" extrusionOk="0">
                <a:moveTo>
                  <a:pt x="1078" y="0"/>
                </a:moveTo>
                <a:cubicBezTo>
                  <a:pt x="482" y="0"/>
                  <a:pt x="0" y="1765"/>
                  <a:pt x="0" y="3934"/>
                </a:cubicBezTo>
                <a:lnTo>
                  <a:pt x="0" y="21600"/>
                </a:lnTo>
                <a:lnTo>
                  <a:pt x="21600" y="21600"/>
                </a:lnTo>
                <a:lnTo>
                  <a:pt x="21600" y="3934"/>
                </a:lnTo>
                <a:cubicBezTo>
                  <a:pt x="21600" y="1765"/>
                  <a:pt x="21117" y="0"/>
                  <a:pt x="20522" y="0"/>
                </a:cubicBezTo>
                <a:lnTo>
                  <a:pt x="1078" y="0"/>
                </a:lnTo>
                <a:close/>
              </a:path>
            </a:pathLst>
          </a:custGeom>
          <a:solidFill>
            <a:schemeClr val="accent2"/>
          </a:solidFill>
          <a:ln w="12700">
            <a:miter lim="400000"/>
          </a:ln>
        </p:spPr>
        <p:txBody>
          <a:bodyPr lIns="0" tIns="0" rIns="0" bIns="0" anchor="ctr"/>
          <a:lstStyle/>
          <a:p>
            <a:pPr defTabSz="764352">
              <a:defRPr sz="5400">
                <a:solidFill>
                  <a:srgbClr val="FFFFFF"/>
                </a:solidFill>
              </a:defRPr>
            </a:pPr>
            <a:endParaRPr sz="2700">
              <a:latin typeface="+mn-lt"/>
            </a:endParaRPr>
          </a:p>
        </p:txBody>
      </p:sp>
      <p:sp>
        <p:nvSpPr>
          <p:cNvPr id="8" name="Rounded Rectangle"/>
          <p:cNvSpPr/>
          <p:nvPr userDrawn="1"/>
        </p:nvSpPr>
        <p:spPr>
          <a:xfrm>
            <a:off x="7414181" y="1478249"/>
            <a:ext cx="1947665" cy="534988"/>
          </a:xfrm>
          <a:custGeom>
            <a:avLst/>
            <a:gdLst/>
            <a:ahLst/>
            <a:cxnLst>
              <a:cxn ang="0">
                <a:pos x="wd2" y="hd2"/>
              </a:cxn>
              <a:cxn ang="5400000">
                <a:pos x="wd2" y="hd2"/>
              </a:cxn>
              <a:cxn ang="10800000">
                <a:pos x="wd2" y="hd2"/>
              </a:cxn>
              <a:cxn ang="16200000">
                <a:pos x="wd2" y="hd2"/>
              </a:cxn>
            </a:cxnLst>
            <a:rect l="0" t="0" r="r" b="b"/>
            <a:pathLst>
              <a:path w="21600" h="21600" extrusionOk="0">
                <a:moveTo>
                  <a:pt x="1078" y="0"/>
                </a:moveTo>
                <a:cubicBezTo>
                  <a:pt x="482" y="0"/>
                  <a:pt x="0" y="1765"/>
                  <a:pt x="0" y="3934"/>
                </a:cubicBezTo>
                <a:lnTo>
                  <a:pt x="0" y="21600"/>
                </a:lnTo>
                <a:lnTo>
                  <a:pt x="21600" y="21600"/>
                </a:lnTo>
                <a:lnTo>
                  <a:pt x="21600" y="3934"/>
                </a:lnTo>
                <a:cubicBezTo>
                  <a:pt x="21600" y="1765"/>
                  <a:pt x="21117" y="0"/>
                  <a:pt x="20522" y="0"/>
                </a:cubicBezTo>
                <a:lnTo>
                  <a:pt x="1078" y="0"/>
                </a:lnTo>
                <a:close/>
              </a:path>
            </a:pathLst>
          </a:custGeom>
          <a:solidFill>
            <a:schemeClr val="accent2"/>
          </a:solidFill>
          <a:ln w="12700">
            <a:miter lim="400000"/>
          </a:ln>
        </p:spPr>
        <p:txBody>
          <a:bodyPr lIns="0" tIns="0" rIns="0" bIns="0" anchor="ctr"/>
          <a:lstStyle/>
          <a:p>
            <a:pPr defTabSz="764352">
              <a:defRPr sz="5400">
                <a:solidFill>
                  <a:srgbClr val="FFFFFF"/>
                </a:solidFill>
              </a:defRPr>
            </a:pPr>
            <a:endParaRPr sz="2700">
              <a:latin typeface="+mn-lt"/>
            </a:endParaRPr>
          </a:p>
        </p:txBody>
      </p:sp>
      <p:sp>
        <p:nvSpPr>
          <p:cNvPr id="9" name="Rounded Rectangle"/>
          <p:cNvSpPr/>
          <p:nvPr userDrawn="1"/>
        </p:nvSpPr>
        <p:spPr>
          <a:xfrm>
            <a:off x="9428718" y="1478249"/>
            <a:ext cx="1947665" cy="534988"/>
          </a:xfrm>
          <a:custGeom>
            <a:avLst/>
            <a:gdLst/>
            <a:ahLst/>
            <a:cxnLst>
              <a:cxn ang="0">
                <a:pos x="wd2" y="hd2"/>
              </a:cxn>
              <a:cxn ang="5400000">
                <a:pos x="wd2" y="hd2"/>
              </a:cxn>
              <a:cxn ang="10800000">
                <a:pos x="wd2" y="hd2"/>
              </a:cxn>
              <a:cxn ang="16200000">
                <a:pos x="wd2" y="hd2"/>
              </a:cxn>
            </a:cxnLst>
            <a:rect l="0" t="0" r="r" b="b"/>
            <a:pathLst>
              <a:path w="21600" h="21600" extrusionOk="0">
                <a:moveTo>
                  <a:pt x="1078" y="0"/>
                </a:moveTo>
                <a:cubicBezTo>
                  <a:pt x="482" y="0"/>
                  <a:pt x="0" y="1765"/>
                  <a:pt x="0" y="3934"/>
                </a:cubicBezTo>
                <a:lnTo>
                  <a:pt x="0" y="21600"/>
                </a:lnTo>
                <a:lnTo>
                  <a:pt x="21600" y="21600"/>
                </a:lnTo>
                <a:lnTo>
                  <a:pt x="21600" y="3934"/>
                </a:lnTo>
                <a:cubicBezTo>
                  <a:pt x="21600" y="1765"/>
                  <a:pt x="21117" y="0"/>
                  <a:pt x="20522" y="0"/>
                </a:cubicBezTo>
                <a:lnTo>
                  <a:pt x="1078" y="0"/>
                </a:lnTo>
                <a:close/>
              </a:path>
            </a:pathLst>
          </a:custGeom>
          <a:solidFill>
            <a:schemeClr val="accent2"/>
          </a:solidFill>
          <a:ln w="12700">
            <a:miter lim="400000"/>
          </a:ln>
        </p:spPr>
        <p:txBody>
          <a:bodyPr lIns="0" tIns="0" rIns="0" bIns="0" anchor="ctr"/>
          <a:lstStyle/>
          <a:p>
            <a:pPr defTabSz="764352">
              <a:defRPr sz="5400">
                <a:solidFill>
                  <a:srgbClr val="FFFFFF"/>
                </a:solidFill>
              </a:defRPr>
            </a:pPr>
            <a:endParaRPr sz="2700">
              <a:latin typeface="+mn-lt"/>
            </a:endParaRPr>
          </a:p>
        </p:txBody>
      </p:sp>
      <p:sp>
        <p:nvSpPr>
          <p:cNvPr id="10" name="Rounded Rectangle"/>
          <p:cNvSpPr/>
          <p:nvPr userDrawn="1"/>
        </p:nvSpPr>
        <p:spPr>
          <a:xfrm>
            <a:off x="1370568" y="1478249"/>
            <a:ext cx="1947665" cy="534988"/>
          </a:xfrm>
          <a:custGeom>
            <a:avLst/>
            <a:gdLst/>
            <a:ahLst/>
            <a:cxnLst>
              <a:cxn ang="0">
                <a:pos x="wd2" y="hd2"/>
              </a:cxn>
              <a:cxn ang="5400000">
                <a:pos x="wd2" y="hd2"/>
              </a:cxn>
              <a:cxn ang="10800000">
                <a:pos x="wd2" y="hd2"/>
              </a:cxn>
              <a:cxn ang="16200000">
                <a:pos x="wd2" y="hd2"/>
              </a:cxn>
            </a:cxnLst>
            <a:rect l="0" t="0" r="r" b="b"/>
            <a:pathLst>
              <a:path w="21600" h="21600" extrusionOk="0">
                <a:moveTo>
                  <a:pt x="1078" y="0"/>
                </a:moveTo>
                <a:cubicBezTo>
                  <a:pt x="482" y="0"/>
                  <a:pt x="0" y="1765"/>
                  <a:pt x="0" y="3934"/>
                </a:cubicBezTo>
                <a:lnTo>
                  <a:pt x="0" y="21600"/>
                </a:lnTo>
                <a:lnTo>
                  <a:pt x="21600" y="21600"/>
                </a:lnTo>
                <a:lnTo>
                  <a:pt x="21600" y="3934"/>
                </a:lnTo>
                <a:cubicBezTo>
                  <a:pt x="21600" y="1765"/>
                  <a:pt x="21117" y="0"/>
                  <a:pt x="20522" y="0"/>
                </a:cubicBezTo>
                <a:lnTo>
                  <a:pt x="1078" y="0"/>
                </a:lnTo>
                <a:close/>
              </a:path>
            </a:pathLst>
          </a:custGeom>
          <a:solidFill>
            <a:schemeClr val="accent2"/>
          </a:solidFill>
          <a:ln w="12700">
            <a:miter lim="400000"/>
          </a:ln>
        </p:spPr>
        <p:txBody>
          <a:bodyPr lIns="0" tIns="0" rIns="0" bIns="0" anchor="ctr"/>
          <a:lstStyle/>
          <a:p>
            <a:pPr defTabSz="764352">
              <a:defRPr sz="5400">
                <a:solidFill>
                  <a:srgbClr val="FFFFFF"/>
                </a:solidFill>
              </a:defRPr>
            </a:pPr>
            <a:endParaRPr sz="2700">
              <a:latin typeface="+mn-lt"/>
            </a:endParaRPr>
          </a:p>
        </p:txBody>
      </p:sp>
      <p:sp>
        <p:nvSpPr>
          <p:cNvPr id="11" name="Rounded Rectangle"/>
          <p:cNvSpPr/>
          <p:nvPr userDrawn="1"/>
        </p:nvSpPr>
        <p:spPr>
          <a:xfrm rot="16200000">
            <a:off x="390346" y="2491074"/>
            <a:ext cx="1331715" cy="496888"/>
          </a:xfrm>
          <a:custGeom>
            <a:avLst/>
            <a:gdLst/>
            <a:ahLst/>
            <a:cxnLst>
              <a:cxn ang="0">
                <a:pos x="wd2" y="hd2"/>
              </a:cxn>
              <a:cxn ang="5400000">
                <a:pos x="wd2" y="hd2"/>
              </a:cxn>
              <a:cxn ang="10800000">
                <a:pos x="wd2" y="hd2"/>
              </a:cxn>
              <a:cxn ang="16200000">
                <a:pos x="wd2" y="hd2"/>
              </a:cxn>
            </a:cxnLst>
            <a:rect l="0" t="0" r="r" b="b"/>
            <a:pathLst>
              <a:path w="21600" h="21600" extrusionOk="0">
                <a:moveTo>
                  <a:pt x="1577" y="0"/>
                </a:moveTo>
                <a:cubicBezTo>
                  <a:pt x="1141" y="0"/>
                  <a:pt x="747" y="475"/>
                  <a:pt x="462" y="1242"/>
                </a:cubicBezTo>
                <a:cubicBezTo>
                  <a:pt x="176" y="2009"/>
                  <a:pt x="0" y="3068"/>
                  <a:pt x="0" y="4235"/>
                </a:cubicBezTo>
                <a:lnTo>
                  <a:pt x="0" y="21600"/>
                </a:lnTo>
                <a:lnTo>
                  <a:pt x="21600" y="21600"/>
                </a:lnTo>
                <a:lnTo>
                  <a:pt x="21600" y="4235"/>
                </a:lnTo>
                <a:cubicBezTo>
                  <a:pt x="21600" y="3068"/>
                  <a:pt x="21424" y="2009"/>
                  <a:pt x="21138" y="1242"/>
                </a:cubicBezTo>
                <a:cubicBezTo>
                  <a:pt x="20853" y="475"/>
                  <a:pt x="20459" y="0"/>
                  <a:pt x="20023" y="0"/>
                </a:cubicBezTo>
                <a:lnTo>
                  <a:pt x="1577" y="0"/>
                </a:lnTo>
                <a:close/>
              </a:path>
            </a:pathLst>
          </a:custGeom>
          <a:solidFill>
            <a:schemeClr val="accent1"/>
          </a:solidFill>
          <a:ln w="12700">
            <a:miter lim="400000"/>
          </a:ln>
        </p:spPr>
        <p:txBody>
          <a:bodyPr lIns="0" tIns="0" rIns="0" bIns="0" anchor="ctr"/>
          <a:lstStyle/>
          <a:p>
            <a:pPr defTabSz="764352">
              <a:defRPr sz="5400">
                <a:solidFill>
                  <a:srgbClr val="FFFFFF"/>
                </a:solidFill>
              </a:defRPr>
            </a:pPr>
            <a:endParaRPr sz="2700">
              <a:latin typeface="+mn-lt"/>
            </a:endParaRPr>
          </a:p>
        </p:txBody>
      </p:sp>
      <p:sp>
        <p:nvSpPr>
          <p:cNvPr id="12" name="Rounded Rectangle"/>
          <p:cNvSpPr/>
          <p:nvPr userDrawn="1"/>
        </p:nvSpPr>
        <p:spPr>
          <a:xfrm rot="16200000">
            <a:off x="390346" y="3884899"/>
            <a:ext cx="1331715" cy="496888"/>
          </a:xfrm>
          <a:custGeom>
            <a:avLst/>
            <a:gdLst/>
            <a:ahLst/>
            <a:cxnLst>
              <a:cxn ang="0">
                <a:pos x="wd2" y="hd2"/>
              </a:cxn>
              <a:cxn ang="5400000">
                <a:pos x="wd2" y="hd2"/>
              </a:cxn>
              <a:cxn ang="10800000">
                <a:pos x="wd2" y="hd2"/>
              </a:cxn>
              <a:cxn ang="16200000">
                <a:pos x="wd2" y="hd2"/>
              </a:cxn>
            </a:cxnLst>
            <a:rect l="0" t="0" r="r" b="b"/>
            <a:pathLst>
              <a:path w="21600" h="21600" extrusionOk="0">
                <a:moveTo>
                  <a:pt x="1577" y="0"/>
                </a:moveTo>
                <a:cubicBezTo>
                  <a:pt x="1141" y="0"/>
                  <a:pt x="747" y="475"/>
                  <a:pt x="462" y="1242"/>
                </a:cubicBezTo>
                <a:cubicBezTo>
                  <a:pt x="176" y="2009"/>
                  <a:pt x="0" y="3068"/>
                  <a:pt x="0" y="4235"/>
                </a:cubicBezTo>
                <a:lnTo>
                  <a:pt x="0" y="21600"/>
                </a:lnTo>
                <a:lnTo>
                  <a:pt x="21600" y="21600"/>
                </a:lnTo>
                <a:lnTo>
                  <a:pt x="21600" y="4235"/>
                </a:lnTo>
                <a:cubicBezTo>
                  <a:pt x="21600" y="3068"/>
                  <a:pt x="21424" y="2009"/>
                  <a:pt x="21138" y="1242"/>
                </a:cubicBezTo>
                <a:cubicBezTo>
                  <a:pt x="20853" y="475"/>
                  <a:pt x="20459" y="0"/>
                  <a:pt x="20023" y="0"/>
                </a:cubicBezTo>
                <a:lnTo>
                  <a:pt x="1577" y="0"/>
                </a:lnTo>
                <a:close/>
              </a:path>
            </a:pathLst>
          </a:custGeom>
          <a:solidFill>
            <a:schemeClr val="accent1"/>
          </a:solidFill>
          <a:ln w="12700">
            <a:miter lim="400000"/>
          </a:ln>
        </p:spPr>
        <p:txBody>
          <a:bodyPr lIns="0" tIns="0" rIns="0" bIns="0" anchor="ctr"/>
          <a:lstStyle/>
          <a:p>
            <a:pPr defTabSz="764352">
              <a:defRPr sz="5400">
                <a:solidFill>
                  <a:srgbClr val="FFFFFF"/>
                </a:solidFill>
              </a:defRPr>
            </a:pPr>
            <a:endParaRPr sz="2700">
              <a:latin typeface="+mn-lt"/>
            </a:endParaRPr>
          </a:p>
        </p:txBody>
      </p:sp>
      <p:sp>
        <p:nvSpPr>
          <p:cNvPr id="13" name="Rounded Rectangle"/>
          <p:cNvSpPr/>
          <p:nvPr userDrawn="1"/>
        </p:nvSpPr>
        <p:spPr>
          <a:xfrm rot="16200000">
            <a:off x="390346" y="5278724"/>
            <a:ext cx="1331715" cy="496888"/>
          </a:xfrm>
          <a:custGeom>
            <a:avLst/>
            <a:gdLst/>
            <a:ahLst/>
            <a:cxnLst>
              <a:cxn ang="0">
                <a:pos x="wd2" y="hd2"/>
              </a:cxn>
              <a:cxn ang="5400000">
                <a:pos x="wd2" y="hd2"/>
              </a:cxn>
              <a:cxn ang="10800000">
                <a:pos x="wd2" y="hd2"/>
              </a:cxn>
              <a:cxn ang="16200000">
                <a:pos x="wd2" y="hd2"/>
              </a:cxn>
            </a:cxnLst>
            <a:rect l="0" t="0" r="r" b="b"/>
            <a:pathLst>
              <a:path w="21600" h="21600" extrusionOk="0">
                <a:moveTo>
                  <a:pt x="1577" y="0"/>
                </a:moveTo>
                <a:cubicBezTo>
                  <a:pt x="1141" y="0"/>
                  <a:pt x="747" y="475"/>
                  <a:pt x="462" y="1242"/>
                </a:cubicBezTo>
                <a:cubicBezTo>
                  <a:pt x="176" y="2009"/>
                  <a:pt x="0" y="3068"/>
                  <a:pt x="0" y="4235"/>
                </a:cubicBezTo>
                <a:lnTo>
                  <a:pt x="0" y="21600"/>
                </a:lnTo>
                <a:lnTo>
                  <a:pt x="21600" y="21600"/>
                </a:lnTo>
                <a:lnTo>
                  <a:pt x="21600" y="4235"/>
                </a:lnTo>
                <a:cubicBezTo>
                  <a:pt x="21600" y="3068"/>
                  <a:pt x="21424" y="2009"/>
                  <a:pt x="21138" y="1242"/>
                </a:cubicBezTo>
                <a:cubicBezTo>
                  <a:pt x="20853" y="475"/>
                  <a:pt x="20459" y="0"/>
                  <a:pt x="20023" y="0"/>
                </a:cubicBezTo>
                <a:lnTo>
                  <a:pt x="1577" y="0"/>
                </a:lnTo>
                <a:close/>
              </a:path>
            </a:pathLst>
          </a:custGeom>
          <a:solidFill>
            <a:schemeClr val="accent1"/>
          </a:solidFill>
          <a:ln w="12700">
            <a:miter lim="400000"/>
          </a:ln>
        </p:spPr>
        <p:txBody>
          <a:bodyPr lIns="0" tIns="0" rIns="0" bIns="0" anchor="ctr"/>
          <a:lstStyle/>
          <a:p>
            <a:pPr defTabSz="764352">
              <a:defRPr sz="5400">
                <a:solidFill>
                  <a:srgbClr val="FFFFFF"/>
                </a:solidFill>
              </a:defRPr>
            </a:pPr>
            <a:endParaRPr sz="2700">
              <a:latin typeface="+mn-lt"/>
            </a:endParaRPr>
          </a:p>
        </p:txBody>
      </p:sp>
      <p:sp>
        <p:nvSpPr>
          <p:cNvPr id="14" name="Rectangle"/>
          <p:cNvSpPr/>
          <p:nvPr userDrawn="1"/>
        </p:nvSpPr>
        <p:spPr>
          <a:xfrm>
            <a:off x="1369675" y="2075347"/>
            <a:ext cx="1949451" cy="4112200"/>
          </a:xfrm>
          <a:prstGeom prst="rect">
            <a:avLst/>
          </a:prstGeom>
          <a:solidFill>
            <a:srgbClr val="D1D3D4">
              <a:alpha val="20000"/>
            </a:srgbClr>
          </a:solidFill>
          <a:ln w="12700">
            <a:miter lim="400000"/>
          </a:ln>
        </p:spPr>
        <p:txBody>
          <a:bodyPr lIns="0" tIns="0" rIns="0" bIns="0" anchor="ctr"/>
          <a:lstStyle/>
          <a:p>
            <a:endParaRPr sz="900">
              <a:latin typeface="+mn-lt"/>
            </a:endParaRPr>
          </a:p>
        </p:txBody>
      </p:sp>
      <p:sp>
        <p:nvSpPr>
          <p:cNvPr id="15" name="Rectangle"/>
          <p:cNvSpPr/>
          <p:nvPr userDrawn="1"/>
        </p:nvSpPr>
        <p:spPr>
          <a:xfrm>
            <a:off x="3384853" y="2075347"/>
            <a:ext cx="1949451" cy="4112200"/>
          </a:xfrm>
          <a:prstGeom prst="rect">
            <a:avLst/>
          </a:prstGeom>
          <a:solidFill>
            <a:srgbClr val="D1D3D4">
              <a:alpha val="20000"/>
            </a:srgbClr>
          </a:solidFill>
          <a:ln w="12700">
            <a:miter lim="400000"/>
          </a:ln>
        </p:spPr>
        <p:txBody>
          <a:bodyPr lIns="0" tIns="0" rIns="0" bIns="0" anchor="ctr"/>
          <a:lstStyle/>
          <a:p>
            <a:endParaRPr sz="900">
              <a:latin typeface="+mn-lt"/>
            </a:endParaRPr>
          </a:p>
        </p:txBody>
      </p:sp>
      <p:sp>
        <p:nvSpPr>
          <p:cNvPr id="16" name="Rectangle"/>
          <p:cNvSpPr/>
          <p:nvPr userDrawn="1"/>
        </p:nvSpPr>
        <p:spPr>
          <a:xfrm>
            <a:off x="5400030" y="2075347"/>
            <a:ext cx="1949451" cy="4112200"/>
          </a:xfrm>
          <a:prstGeom prst="rect">
            <a:avLst/>
          </a:prstGeom>
          <a:solidFill>
            <a:srgbClr val="D1D3D4">
              <a:alpha val="20000"/>
            </a:srgbClr>
          </a:solidFill>
          <a:ln w="12700">
            <a:miter lim="400000"/>
          </a:ln>
        </p:spPr>
        <p:txBody>
          <a:bodyPr lIns="0" tIns="0" rIns="0" bIns="0" anchor="ctr"/>
          <a:lstStyle/>
          <a:p>
            <a:endParaRPr sz="900">
              <a:latin typeface="+mn-lt"/>
            </a:endParaRPr>
          </a:p>
        </p:txBody>
      </p:sp>
      <p:sp>
        <p:nvSpPr>
          <p:cNvPr id="17" name="Rectangle"/>
          <p:cNvSpPr/>
          <p:nvPr userDrawn="1"/>
        </p:nvSpPr>
        <p:spPr>
          <a:xfrm>
            <a:off x="7415208" y="2075347"/>
            <a:ext cx="1949451" cy="4112200"/>
          </a:xfrm>
          <a:prstGeom prst="rect">
            <a:avLst/>
          </a:prstGeom>
          <a:solidFill>
            <a:srgbClr val="D1D3D4">
              <a:alpha val="20000"/>
            </a:srgbClr>
          </a:solidFill>
          <a:ln w="12700">
            <a:miter lim="400000"/>
          </a:ln>
        </p:spPr>
        <p:txBody>
          <a:bodyPr lIns="0" tIns="0" rIns="0" bIns="0" anchor="ctr"/>
          <a:lstStyle/>
          <a:p>
            <a:endParaRPr sz="900">
              <a:latin typeface="+mn-lt"/>
            </a:endParaRPr>
          </a:p>
        </p:txBody>
      </p:sp>
      <p:sp>
        <p:nvSpPr>
          <p:cNvPr id="18" name="Rectangle"/>
          <p:cNvSpPr/>
          <p:nvPr userDrawn="1"/>
        </p:nvSpPr>
        <p:spPr>
          <a:xfrm>
            <a:off x="9430385" y="2075347"/>
            <a:ext cx="1949451" cy="4112200"/>
          </a:xfrm>
          <a:prstGeom prst="rect">
            <a:avLst/>
          </a:prstGeom>
          <a:solidFill>
            <a:srgbClr val="D1D3D4">
              <a:alpha val="20000"/>
            </a:srgbClr>
          </a:solidFill>
          <a:ln w="12700">
            <a:miter lim="400000"/>
          </a:ln>
        </p:spPr>
        <p:txBody>
          <a:bodyPr lIns="0" tIns="0" rIns="0" bIns="0" anchor="ctr"/>
          <a:lstStyle/>
          <a:p>
            <a:endParaRPr sz="900">
              <a:latin typeface="+mn-lt"/>
            </a:endParaRPr>
          </a:p>
        </p:txBody>
      </p:sp>
      <p:sp>
        <p:nvSpPr>
          <p:cNvPr id="19" name="Line"/>
          <p:cNvSpPr/>
          <p:nvPr userDrawn="1"/>
        </p:nvSpPr>
        <p:spPr>
          <a:xfrm>
            <a:off x="1387938" y="3424562"/>
            <a:ext cx="9971075" cy="0"/>
          </a:xfrm>
          <a:prstGeom prst="line">
            <a:avLst/>
          </a:prstGeom>
          <a:ln w="38100">
            <a:solidFill>
              <a:schemeClr val="accent1"/>
            </a:solidFill>
            <a:custDash>
              <a:ds d="200000" sp="200000"/>
            </a:custDash>
            <a:miter lim="400000"/>
          </a:ln>
        </p:spPr>
        <p:txBody>
          <a:bodyPr lIns="22859" tIns="22859" rIns="22859" bIns="22859"/>
          <a:lstStyle/>
          <a:p>
            <a:endParaRPr sz="900">
              <a:latin typeface="+mn-lt"/>
            </a:endParaRPr>
          </a:p>
        </p:txBody>
      </p:sp>
      <p:sp>
        <p:nvSpPr>
          <p:cNvPr id="20" name="Line"/>
          <p:cNvSpPr/>
          <p:nvPr userDrawn="1"/>
        </p:nvSpPr>
        <p:spPr>
          <a:xfrm>
            <a:off x="1387938" y="4839780"/>
            <a:ext cx="9971075" cy="0"/>
          </a:xfrm>
          <a:prstGeom prst="line">
            <a:avLst/>
          </a:prstGeom>
          <a:ln w="38100">
            <a:solidFill>
              <a:schemeClr val="accent1"/>
            </a:solidFill>
            <a:custDash>
              <a:ds d="200000" sp="200000"/>
            </a:custDash>
            <a:miter lim="400000"/>
          </a:ln>
        </p:spPr>
        <p:txBody>
          <a:bodyPr lIns="22859" tIns="22859" rIns="22859" bIns="22859"/>
          <a:lstStyle/>
          <a:p>
            <a:endParaRPr sz="900">
              <a:latin typeface="+mn-lt"/>
            </a:endParaRPr>
          </a:p>
        </p:txBody>
      </p:sp>
      <p:sp>
        <p:nvSpPr>
          <p:cNvPr id="51"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52"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53" name="Text Placeholder 16"/>
          <p:cNvSpPr>
            <a:spLocks noGrp="1"/>
          </p:cNvSpPr>
          <p:nvPr>
            <p:ph type="body" sz="quarter" idx="11" hasCustomPrompt="1"/>
          </p:nvPr>
        </p:nvSpPr>
        <p:spPr>
          <a:xfrm>
            <a:off x="1564230" y="2262573"/>
            <a:ext cx="1589463" cy="784225"/>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54" name="Text Placeholder 16"/>
          <p:cNvSpPr>
            <a:spLocks noGrp="1"/>
          </p:cNvSpPr>
          <p:nvPr>
            <p:ph type="body" sz="quarter" idx="12" hasCustomPrompt="1"/>
          </p:nvPr>
        </p:nvSpPr>
        <p:spPr>
          <a:xfrm>
            <a:off x="1564230" y="3711018"/>
            <a:ext cx="1589463" cy="784225"/>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55" name="Text Placeholder 16"/>
          <p:cNvSpPr>
            <a:spLocks noGrp="1"/>
          </p:cNvSpPr>
          <p:nvPr>
            <p:ph type="body" sz="quarter" idx="13" hasCustomPrompt="1"/>
          </p:nvPr>
        </p:nvSpPr>
        <p:spPr>
          <a:xfrm>
            <a:off x="1536911" y="5132185"/>
            <a:ext cx="1589463" cy="784225"/>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56" name="Text Placeholder 16"/>
          <p:cNvSpPr>
            <a:spLocks noGrp="1"/>
          </p:cNvSpPr>
          <p:nvPr>
            <p:ph type="body" sz="quarter" idx="14" hasCustomPrompt="1"/>
          </p:nvPr>
        </p:nvSpPr>
        <p:spPr>
          <a:xfrm>
            <a:off x="3551537" y="2262573"/>
            <a:ext cx="1589463" cy="784225"/>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57" name="Text Placeholder 16"/>
          <p:cNvSpPr>
            <a:spLocks noGrp="1"/>
          </p:cNvSpPr>
          <p:nvPr>
            <p:ph type="body" sz="quarter" idx="15" hasCustomPrompt="1"/>
          </p:nvPr>
        </p:nvSpPr>
        <p:spPr>
          <a:xfrm>
            <a:off x="3551537" y="3711018"/>
            <a:ext cx="1589463" cy="784225"/>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58" name="Text Placeholder 16"/>
          <p:cNvSpPr>
            <a:spLocks noGrp="1"/>
          </p:cNvSpPr>
          <p:nvPr>
            <p:ph type="body" sz="quarter" idx="16" hasCustomPrompt="1"/>
          </p:nvPr>
        </p:nvSpPr>
        <p:spPr>
          <a:xfrm>
            <a:off x="3524218" y="5132185"/>
            <a:ext cx="1589463" cy="784225"/>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59" name="Text Placeholder 16"/>
          <p:cNvSpPr>
            <a:spLocks noGrp="1"/>
          </p:cNvSpPr>
          <p:nvPr>
            <p:ph type="body" sz="quarter" idx="17" hasCustomPrompt="1"/>
          </p:nvPr>
        </p:nvSpPr>
        <p:spPr>
          <a:xfrm>
            <a:off x="5570287" y="2262573"/>
            <a:ext cx="1589463" cy="784225"/>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60" name="Text Placeholder 16"/>
          <p:cNvSpPr>
            <a:spLocks noGrp="1"/>
          </p:cNvSpPr>
          <p:nvPr>
            <p:ph type="body" sz="quarter" idx="18" hasCustomPrompt="1"/>
          </p:nvPr>
        </p:nvSpPr>
        <p:spPr>
          <a:xfrm>
            <a:off x="5570287" y="3711018"/>
            <a:ext cx="1589463" cy="784225"/>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61" name="Text Placeholder 16"/>
          <p:cNvSpPr>
            <a:spLocks noGrp="1"/>
          </p:cNvSpPr>
          <p:nvPr>
            <p:ph type="body" sz="quarter" idx="19" hasCustomPrompt="1"/>
          </p:nvPr>
        </p:nvSpPr>
        <p:spPr>
          <a:xfrm>
            <a:off x="5542968" y="5132185"/>
            <a:ext cx="1589463" cy="784225"/>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62" name="Text Placeholder 16"/>
          <p:cNvSpPr>
            <a:spLocks noGrp="1"/>
          </p:cNvSpPr>
          <p:nvPr>
            <p:ph type="body" sz="quarter" idx="20" hasCustomPrompt="1"/>
          </p:nvPr>
        </p:nvSpPr>
        <p:spPr>
          <a:xfrm>
            <a:off x="7603099" y="2262573"/>
            <a:ext cx="1589463" cy="784225"/>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63" name="Text Placeholder 16"/>
          <p:cNvSpPr>
            <a:spLocks noGrp="1"/>
          </p:cNvSpPr>
          <p:nvPr>
            <p:ph type="body" sz="quarter" idx="21" hasCustomPrompt="1"/>
          </p:nvPr>
        </p:nvSpPr>
        <p:spPr>
          <a:xfrm>
            <a:off x="7603099" y="3711018"/>
            <a:ext cx="1589463" cy="784225"/>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64" name="Text Placeholder 16"/>
          <p:cNvSpPr>
            <a:spLocks noGrp="1"/>
          </p:cNvSpPr>
          <p:nvPr>
            <p:ph type="body" sz="quarter" idx="22" hasCustomPrompt="1"/>
          </p:nvPr>
        </p:nvSpPr>
        <p:spPr>
          <a:xfrm>
            <a:off x="7575780" y="5132185"/>
            <a:ext cx="1589463" cy="784225"/>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65" name="Text Placeholder 16"/>
          <p:cNvSpPr>
            <a:spLocks noGrp="1"/>
          </p:cNvSpPr>
          <p:nvPr>
            <p:ph type="body" sz="quarter" idx="23" hasCustomPrompt="1"/>
          </p:nvPr>
        </p:nvSpPr>
        <p:spPr>
          <a:xfrm>
            <a:off x="9625320" y="2262573"/>
            <a:ext cx="1589463" cy="784225"/>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66" name="Text Placeholder 16"/>
          <p:cNvSpPr>
            <a:spLocks noGrp="1"/>
          </p:cNvSpPr>
          <p:nvPr>
            <p:ph type="body" sz="quarter" idx="24" hasCustomPrompt="1"/>
          </p:nvPr>
        </p:nvSpPr>
        <p:spPr>
          <a:xfrm>
            <a:off x="9625320" y="3711018"/>
            <a:ext cx="1589463" cy="784225"/>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67" name="Text Placeholder 16"/>
          <p:cNvSpPr>
            <a:spLocks noGrp="1"/>
          </p:cNvSpPr>
          <p:nvPr>
            <p:ph type="body" sz="quarter" idx="25" hasCustomPrompt="1"/>
          </p:nvPr>
        </p:nvSpPr>
        <p:spPr>
          <a:xfrm>
            <a:off x="9598001" y="5132185"/>
            <a:ext cx="1589463" cy="784225"/>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68" name="Text Placeholder 16"/>
          <p:cNvSpPr>
            <a:spLocks noGrp="1"/>
          </p:cNvSpPr>
          <p:nvPr>
            <p:ph type="body" sz="quarter" idx="26" hasCustomPrompt="1"/>
          </p:nvPr>
        </p:nvSpPr>
        <p:spPr>
          <a:xfrm>
            <a:off x="1564230" y="1624858"/>
            <a:ext cx="1589463" cy="384488"/>
          </a:xfrm>
          <a:prstGeom prst="rect">
            <a:avLst/>
          </a:prstGeom>
        </p:spPr>
        <p:txBody>
          <a:bodyPr>
            <a:normAutofit/>
          </a:bodyPr>
          <a:lstStyle>
            <a:lvl1pPr marL="0" indent="0" algn="l">
              <a:buFont typeface="Arial" panose="020B0604020202020204" pitchFamily="34" charset="0"/>
              <a:buNone/>
              <a:defRPr sz="1200" b="1">
                <a:solidFill>
                  <a:schemeClr val="bg1"/>
                </a:solidFill>
                <a:latin typeface="+mj-lt"/>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69" name="Text Placeholder 16"/>
          <p:cNvSpPr>
            <a:spLocks noGrp="1"/>
          </p:cNvSpPr>
          <p:nvPr>
            <p:ph type="body" sz="quarter" idx="27" hasCustomPrompt="1"/>
          </p:nvPr>
        </p:nvSpPr>
        <p:spPr>
          <a:xfrm>
            <a:off x="3551536" y="1627981"/>
            <a:ext cx="1589463" cy="384488"/>
          </a:xfrm>
          <a:prstGeom prst="rect">
            <a:avLst/>
          </a:prstGeom>
        </p:spPr>
        <p:txBody>
          <a:bodyPr>
            <a:normAutofit/>
          </a:bodyPr>
          <a:lstStyle>
            <a:lvl1pPr marL="0" indent="0" algn="l">
              <a:buFont typeface="Arial" panose="020B0604020202020204" pitchFamily="34" charset="0"/>
              <a:buNone/>
              <a:defRPr sz="1200" b="1">
                <a:solidFill>
                  <a:schemeClr val="bg1"/>
                </a:solidFill>
                <a:latin typeface="+mj-lt"/>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70" name="Text Placeholder 16"/>
          <p:cNvSpPr>
            <a:spLocks noGrp="1"/>
          </p:cNvSpPr>
          <p:nvPr>
            <p:ph type="body" sz="quarter" idx="28" hasCustomPrompt="1"/>
          </p:nvPr>
        </p:nvSpPr>
        <p:spPr>
          <a:xfrm>
            <a:off x="5578743" y="1624857"/>
            <a:ext cx="1589463" cy="384488"/>
          </a:xfrm>
          <a:prstGeom prst="rect">
            <a:avLst/>
          </a:prstGeom>
        </p:spPr>
        <p:txBody>
          <a:bodyPr>
            <a:normAutofit/>
          </a:bodyPr>
          <a:lstStyle>
            <a:lvl1pPr marL="0" indent="0" algn="l">
              <a:buFont typeface="Arial" panose="020B0604020202020204" pitchFamily="34" charset="0"/>
              <a:buNone/>
              <a:defRPr sz="1200" b="1">
                <a:solidFill>
                  <a:schemeClr val="bg1"/>
                </a:solidFill>
                <a:latin typeface="+mj-lt"/>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71" name="Text Placeholder 16"/>
          <p:cNvSpPr>
            <a:spLocks noGrp="1"/>
          </p:cNvSpPr>
          <p:nvPr>
            <p:ph type="body" sz="quarter" idx="29" hasCustomPrompt="1"/>
          </p:nvPr>
        </p:nvSpPr>
        <p:spPr>
          <a:xfrm>
            <a:off x="7603099" y="1643168"/>
            <a:ext cx="1589463" cy="384488"/>
          </a:xfrm>
          <a:prstGeom prst="rect">
            <a:avLst/>
          </a:prstGeom>
        </p:spPr>
        <p:txBody>
          <a:bodyPr>
            <a:normAutofit/>
          </a:bodyPr>
          <a:lstStyle>
            <a:lvl1pPr marL="0" indent="0" algn="l">
              <a:buFont typeface="Arial" panose="020B0604020202020204" pitchFamily="34" charset="0"/>
              <a:buNone/>
              <a:defRPr sz="1200" b="1">
                <a:solidFill>
                  <a:schemeClr val="bg1"/>
                </a:solidFill>
                <a:latin typeface="+mj-lt"/>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72" name="Text Placeholder 16"/>
          <p:cNvSpPr>
            <a:spLocks noGrp="1"/>
          </p:cNvSpPr>
          <p:nvPr>
            <p:ph type="body" sz="quarter" idx="30" hasCustomPrompt="1"/>
          </p:nvPr>
        </p:nvSpPr>
        <p:spPr>
          <a:xfrm>
            <a:off x="9617636" y="1652153"/>
            <a:ext cx="1589463" cy="384488"/>
          </a:xfrm>
          <a:prstGeom prst="rect">
            <a:avLst/>
          </a:prstGeom>
        </p:spPr>
        <p:txBody>
          <a:bodyPr>
            <a:normAutofit/>
          </a:bodyPr>
          <a:lstStyle>
            <a:lvl1pPr marL="0" indent="0" algn="l">
              <a:buFont typeface="Arial" panose="020B0604020202020204" pitchFamily="34" charset="0"/>
              <a:buNone/>
              <a:defRPr sz="1200" b="1">
                <a:solidFill>
                  <a:schemeClr val="bg1"/>
                </a:solidFill>
                <a:latin typeface="+mj-lt"/>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73" name="Text Placeholder 16"/>
          <p:cNvSpPr>
            <a:spLocks noGrp="1"/>
          </p:cNvSpPr>
          <p:nvPr>
            <p:ph type="body" sz="quarter" idx="31" hasCustomPrompt="1"/>
          </p:nvPr>
        </p:nvSpPr>
        <p:spPr>
          <a:xfrm rot="16200000">
            <a:off x="436269" y="2552594"/>
            <a:ext cx="1342354" cy="384488"/>
          </a:xfrm>
          <a:prstGeom prst="rect">
            <a:avLst/>
          </a:prstGeom>
        </p:spPr>
        <p:txBody>
          <a:bodyPr>
            <a:normAutofit/>
          </a:bodyPr>
          <a:lstStyle>
            <a:lvl1pPr marL="0" indent="0" algn="ctr">
              <a:buFont typeface="Arial" panose="020B0604020202020204" pitchFamily="34" charset="0"/>
              <a:buNone/>
              <a:defRPr sz="1100" b="1">
                <a:solidFill>
                  <a:schemeClr val="bg1"/>
                </a:solidFill>
                <a:latin typeface="+mn-lt"/>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74" name="Text Placeholder 16"/>
          <p:cNvSpPr>
            <a:spLocks noGrp="1"/>
          </p:cNvSpPr>
          <p:nvPr>
            <p:ph type="body" sz="quarter" idx="32" hasCustomPrompt="1"/>
          </p:nvPr>
        </p:nvSpPr>
        <p:spPr>
          <a:xfrm rot="16200000">
            <a:off x="436269" y="3935780"/>
            <a:ext cx="1342354" cy="384488"/>
          </a:xfrm>
          <a:prstGeom prst="rect">
            <a:avLst/>
          </a:prstGeom>
        </p:spPr>
        <p:txBody>
          <a:bodyPr>
            <a:normAutofit/>
          </a:bodyPr>
          <a:lstStyle>
            <a:lvl1pPr marL="0" indent="0" algn="ctr">
              <a:buFont typeface="Arial" panose="020B0604020202020204" pitchFamily="34" charset="0"/>
              <a:buNone/>
              <a:defRPr sz="1100" b="1">
                <a:solidFill>
                  <a:schemeClr val="bg1"/>
                </a:solidFill>
                <a:latin typeface="+mn-lt"/>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75" name="Text Placeholder 16"/>
          <p:cNvSpPr>
            <a:spLocks noGrp="1"/>
          </p:cNvSpPr>
          <p:nvPr>
            <p:ph type="body" sz="quarter" idx="33" hasCustomPrompt="1"/>
          </p:nvPr>
        </p:nvSpPr>
        <p:spPr>
          <a:xfrm rot="16200000">
            <a:off x="422446" y="5340243"/>
            <a:ext cx="1342354" cy="384488"/>
          </a:xfrm>
          <a:prstGeom prst="rect">
            <a:avLst/>
          </a:prstGeom>
        </p:spPr>
        <p:txBody>
          <a:bodyPr>
            <a:normAutofit/>
          </a:bodyPr>
          <a:lstStyle>
            <a:lvl1pPr marL="0" indent="0" algn="ctr">
              <a:buFont typeface="Arial" panose="020B0604020202020204" pitchFamily="34" charset="0"/>
              <a:buNone/>
              <a:defRPr sz="1100" b="1">
                <a:solidFill>
                  <a:schemeClr val="bg1"/>
                </a:solidFill>
                <a:latin typeface="+mn-lt"/>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Tree>
    <p:extLst>
      <p:ext uri="{BB962C8B-B14F-4D97-AF65-F5344CB8AC3E}">
        <p14:creationId xmlns:p14="http://schemas.microsoft.com/office/powerpoint/2010/main" val="1292138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Rounded Corners 1">
            <a:extLst>
              <a:ext uri="{FF2B5EF4-FFF2-40B4-BE49-F238E27FC236}">
                <a16:creationId xmlns:a16="http://schemas.microsoft.com/office/drawing/2014/main" id="{DC2F8C7D-0ED4-4AC5-AC68-C7106E8A22EB}"/>
              </a:ext>
            </a:extLst>
          </p:cNvPr>
          <p:cNvSpPr/>
          <p:nvPr userDrawn="1"/>
        </p:nvSpPr>
        <p:spPr>
          <a:xfrm>
            <a:off x="991586" y="4072570"/>
            <a:ext cx="2028051" cy="1397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4" name="Rectangle: Rounded Corners 7">
            <a:extLst>
              <a:ext uri="{FF2B5EF4-FFF2-40B4-BE49-F238E27FC236}">
                <a16:creationId xmlns:a16="http://schemas.microsoft.com/office/drawing/2014/main" id="{EE759776-3B1E-412D-A819-42AFBAD96D66}"/>
              </a:ext>
            </a:extLst>
          </p:cNvPr>
          <p:cNvSpPr/>
          <p:nvPr userDrawn="1"/>
        </p:nvSpPr>
        <p:spPr>
          <a:xfrm>
            <a:off x="3019637" y="4072570"/>
            <a:ext cx="2028051" cy="1397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Rectangle: Rounded Corners 8">
            <a:extLst>
              <a:ext uri="{FF2B5EF4-FFF2-40B4-BE49-F238E27FC236}">
                <a16:creationId xmlns:a16="http://schemas.microsoft.com/office/drawing/2014/main" id="{4534BDD6-990D-4B4B-A7D8-B09809A7B56B}"/>
              </a:ext>
            </a:extLst>
          </p:cNvPr>
          <p:cNvSpPr/>
          <p:nvPr userDrawn="1"/>
        </p:nvSpPr>
        <p:spPr>
          <a:xfrm>
            <a:off x="5047688" y="4072570"/>
            <a:ext cx="2028051" cy="1397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Rectangle: Rounded Corners 9">
            <a:extLst>
              <a:ext uri="{FF2B5EF4-FFF2-40B4-BE49-F238E27FC236}">
                <a16:creationId xmlns:a16="http://schemas.microsoft.com/office/drawing/2014/main" id="{86C64513-AA62-4C21-818E-D65EFDAB5C5E}"/>
              </a:ext>
            </a:extLst>
          </p:cNvPr>
          <p:cNvSpPr/>
          <p:nvPr userDrawn="1"/>
        </p:nvSpPr>
        <p:spPr>
          <a:xfrm>
            <a:off x="7075739" y="4072570"/>
            <a:ext cx="2028051" cy="1397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7" name="Rectangle: Rounded Corners 10">
            <a:extLst>
              <a:ext uri="{FF2B5EF4-FFF2-40B4-BE49-F238E27FC236}">
                <a16:creationId xmlns:a16="http://schemas.microsoft.com/office/drawing/2014/main" id="{7ABF5ED6-BAD6-4012-ADD1-034AB1F849DE}"/>
              </a:ext>
            </a:extLst>
          </p:cNvPr>
          <p:cNvSpPr/>
          <p:nvPr userDrawn="1"/>
        </p:nvSpPr>
        <p:spPr>
          <a:xfrm>
            <a:off x="9103790" y="4072570"/>
            <a:ext cx="2028051" cy="1397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Rectangle: Rounded Corners 14">
            <a:extLst>
              <a:ext uri="{FF2B5EF4-FFF2-40B4-BE49-F238E27FC236}">
                <a16:creationId xmlns:a16="http://schemas.microsoft.com/office/drawing/2014/main" id="{06942012-35BA-467B-8990-70D0CE251486}"/>
              </a:ext>
            </a:extLst>
          </p:cNvPr>
          <p:cNvSpPr/>
          <p:nvPr userDrawn="1"/>
        </p:nvSpPr>
        <p:spPr>
          <a:xfrm>
            <a:off x="1123690" y="2791393"/>
            <a:ext cx="1429010" cy="832439"/>
          </a:xfrm>
          <a:prstGeom prst="roundRect">
            <a:avLst>
              <a:gd name="adj" fmla="val 14483"/>
            </a:avLst>
          </a:prstGeom>
          <a:solidFill>
            <a:schemeClr val="accent1"/>
          </a:solidFill>
          <a:ln>
            <a:noFill/>
          </a:ln>
          <a:effectLst>
            <a:outerShdw blurRad="10160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1" name="Right Triangle 10">
            <a:extLst>
              <a:ext uri="{FF2B5EF4-FFF2-40B4-BE49-F238E27FC236}">
                <a16:creationId xmlns:a16="http://schemas.microsoft.com/office/drawing/2014/main" id="{310A327F-D9B5-4160-9CCF-F64F92465104}"/>
              </a:ext>
            </a:extLst>
          </p:cNvPr>
          <p:cNvSpPr/>
          <p:nvPr userDrawn="1"/>
        </p:nvSpPr>
        <p:spPr>
          <a:xfrm rot="5400000">
            <a:off x="1123690" y="3435350"/>
            <a:ext cx="400050" cy="4000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Rectangle: Rounded Corners 23">
            <a:extLst>
              <a:ext uri="{FF2B5EF4-FFF2-40B4-BE49-F238E27FC236}">
                <a16:creationId xmlns:a16="http://schemas.microsoft.com/office/drawing/2014/main" id="{F2F85221-E520-48F1-8C3A-D6FBE68B5401}"/>
              </a:ext>
            </a:extLst>
          </p:cNvPr>
          <p:cNvSpPr/>
          <p:nvPr userDrawn="1"/>
        </p:nvSpPr>
        <p:spPr>
          <a:xfrm>
            <a:off x="3153521" y="4672964"/>
            <a:ext cx="1429010" cy="832439"/>
          </a:xfrm>
          <a:prstGeom prst="roundRect">
            <a:avLst>
              <a:gd name="adj" fmla="val 14483"/>
            </a:avLst>
          </a:prstGeom>
          <a:solidFill>
            <a:schemeClr val="tx1"/>
          </a:solidFill>
          <a:ln>
            <a:noFill/>
          </a:ln>
          <a:effectLst>
            <a:outerShdw blurRad="10160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Right Triangle 17">
            <a:extLst>
              <a:ext uri="{FF2B5EF4-FFF2-40B4-BE49-F238E27FC236}">
                <a16:creationId xmlns:a16="http://schemas.microsoft.com/office/drawing/2014/main" id="{1AAE4FF1-9B4A-4C22-96C7-C2A17A7D7F83}"/>
              </a:ext>
            </a:extLst>
          </p:cNvPr>
          <p:cNvSpPr/>
          <p:nvPr userDrawn="1"/>
        </p:nvSpPr>
        <p:spPr>
          <a:xfrm rot="5400000" flipH="1">
            <a:off x="3153521" y="4407905"/>
            <a:ext cx="400050" cy="40005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Rectangle: Rounded Corners 31">
            <a:extLst>
              <a:ext uri="{FF2B5EF4-FFF2-40B4-BE49-F238E27FC236}">
                <a16:creationId xmlns:a16="http://schemas.microsoft.com/office/drawing/2014/main" id="{504B9A31-FD15-4B09-A10C-5BBF0495E4C3}"/>
              </a:ext>
            </a:extLst>
          </p:cNvPr>
          <p:cNvSpPr/>
          <p:nvPr userDrawn="1"/>
        </p:nvSpPr>
        <p:spPr>
          <a:xfrm>
            <a:off x="5234472" y="2791393"/>
            <a:ext cx="1429010" cy="832439"/>
          </a:xfrm>
          <a:prstGeom prst="roundRect">
            <a:avLst>
              <a:gd name="adj" fmla="val 14483"/>
            </a:avLst>
          </a:prstGeom>
          <a:solidFill>
            <a:schemeClr val="accent1"/>
          </a:solidFill>
          <a:ln>
            <a:noFill/>
          </a:ln>
          <a:effectLst>
            <a:outerShdw blurRad="10160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Right Triangle 24">
            <a:extLst>
              <a:ext uri="{FF2B5EF4-FFF2-40B4-BE49-F238E27FC236}">
                <a16:creationId xmlns:a16="http://schemas.microsoft.com/office/drawing/2014/main" id="{1536DD9D-309D-471E-8239-6211E2582142}"/>
              </a:ext>
            </a:extLst>
          </p:cNvPr>
          <p:cNvSpPr/>
          <p:nvPr userDrawn="1"/>
        </p:nvSpPr>
        <p:spPr>
          <a:xfrm rot="5400000">
            <a:off x="5234472" y="3435350"/>
            <a:ext cx="400050" cy="4000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1" name="Rectangle: Rounded Corners 47">
            <a:extLst>
              <a:ext uri="{FF2B5EF4-FFF2-40B4-BE49-F238E27FC236}">
                <a16:creationId xmlns:a16="http://schemas.microsoft.com/office/drawing/2014/main" id="{235E8899-8B59-4EAC-B741-DDAA129EB8E3}"/>
              </a:ext>
            </a:extLst>
          </p:cNvPr>
          <p:cNvSpPr/>
          <p:nvPr userDrawn="1"/>
        </p:nvSpPr>
        <p:spPr>
          <a:xfrm>
            <a:off x="7272092" y="4628027"/>
            <a:ext cx="1429010" cy="832439"/>
          </a:xfrm>
          <a:prstGeom prst="roundRect">
            <a:avLst>
              <a:gd name="adj" fmla="val 14483"/>
            </a:avLst>
          </a:prstGeom>
          <a:solidFill>
            <a:schemeClr val="tx1"/>
          </a:solidFill>
          <a:ln>
            <a:noFill/>
          </a:ln>
          <a:effectLst>
            <a:outerShdw blurRad="10160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2" name="Right Triangle 31">
            <a:extLst>
              <a:ext uri="{FF2B5EF4-FFF2-40B4-BE49-F238E27FC236}">
                <a16:creationId xmlns:a16="http://schemas.microsoft.com/office/drawing/2014/main" id="{D2845D0F-7901-4CA2-949F-BB4C49C108C9}"/>
              </a:ext>
            </a:extLst>
          </p:cNvPr>
          <p:cNvSpPr/>
          <p:nvPr userDrawn="1"/>
        </p:nvSpPr>
        <p:spPr>
          <a:xfrm rot="5400000" flipH="1">
            <a:off x="7272092" y="4362968"/>
            <a:ext cx="400050" cy="40005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8" name="Rectangle: Rounded Corners 55">
            <a:extLst>
              <a:ext uri="{FF2B5EF4-FFF2-40B4-BE49-F238E27FC236}">
                <a16:creationId xmlns:a16="http://schemas.microsoft.com/office/drawing/2014/main" id="{8D231139-129E-4203-9CBD-6B6C221742AF}"/>
              </a:ext>
            </a:extLst>
          </p:cNvPr>
          <p:cNvSpPr/>
          <p:nvPr userDrawn="1"/>
        </p:nvSpPr>
        <p:spPr>
          <a:xfrm>
            <a:off x="9317112" y="2791393"/>
            <a:ext cx="1429010" cy="832439"/>
          </a:xfrm>
          <a:prstGeom prst="roundRect">
            <a:avLst>
              <a:gd name="adj" fmla="val 14483"/>
            </a:avLst>
          </a:prstGeom>
          <a:solidFill>
            <a:schemeClr val="accent1"/>
          </a:solidFill>
          <a:ln>
            <a:noFill/>
          </a:ln>
          <a:effectLst>
            <a:outerShdw blurRad="10160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9" name="Right Triangle 38">
            <a:extLst>
              <a:ext uri="{FF2B5EF4-FFF2-40B4-BE49-F238E27FC236}">
                <a16:creationId xmlns:a16="http://schemas.microsoft.com/office/drawing/2014/main" id="{8EB7F136-5A2C-48D8-8CE6-08BC59A45042}"/>
              </a:ext>
            </a:extLst>
          </p:cNvPr>
          <p:cNvSpPr/>
          <p:nvPr userDrawn="1"/>
        </p:nvSpPr>
        <p:spPr>
          <a:xfrm rot="5400000">
            <a:off x="9317112" y="3435350"/>
            <a:ext cx="400050" cy="4000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46" name="Title 13"/>
          <p:cNvSpPr>
            <a:spLocks noGrp="1"/>
          </p:cNvSpPr>
          <p:nvPr userDrawn="1">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47" name="Text Placeholder 5"/>
          <p:cNvSpPr>
            <a:spLocks noGrp="1"/>
          </p:cNvSpPr>
          <p:nvPr userDrawn="1">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49" name="Text Placeholder 16"/>
          <p:cNvSpPr>
            <a:spLocks noGrp="1"/>
          </p:cNvSpPr>
          <p:nvPr>
            <p:ph type="body" sz="quarter" idx="11" hasCustomPrompt="1"/>
          </p:nvPr>
        </p:nvSpPr>
        <p:spPr>
          <a:xfrm>
            <a:off x="1031471" y="4697070"/>
            <a:ext cx="1916517" cy="808333"/>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50" name="Text Placeholder 16"/>
          <p:cNvSpPr>
            <a:spLocks noGrp="1"/>
          </p:cNvSpPr>
          <p:nvPr>
            <p:ph type="body" sz="quarter" idx="12" hasCustomPrompt="1"/>
          </p:nvPr>
        </p:nvSpPr>
        <p:spPr>
          <a:xfrm>
            <a:off x="3051921" y="3202714"/>
            <a:ext cx="1916517" cy="808333"/>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51" name="Text Placeholder 16"/>
          <p:cNvSpPr>
            <a:spLocks noGrp="1"/>
          </p:cNvSpPr>
          <p:nvPr>
            <p:ph type="body" sz="quarter" idx="13" hasCustomPrompt="1"/>
          </p:nvPr>
        </p:nvSpPr>
        <p:spPr>
          <a:xfrm>
            <a:off x="7131505" y="3213595"/>
            <a:ext cx="1916517" cy="808333"/>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52" name="Text Placeholder 16"/>
          <p:cNvSpPr>
            <a:spLocks noGrp="1"/>
          </p:cNvSpPr>
          <p:nvPr>
            <p:ph type="body" sz="quarter" idx="14" hasCustomPrompt="1"/>
          </p:nvPr>
        </p:nvSpPr>
        <p:spPr>
          <a:xfrm>
            <a:off x="5103454" y="4697070"/>
            <a:ext cx="1916517" cy="808333"/>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53" name="Text Placeholder 16"/>
          <p:cNvSpPr>
            <a:spLocks noGrp="1"/>
          </p:cNvSpPr>
          <p:nvPr>
            <p:ph type="body" sz="quarter" idx="15" hasCustomPrompt="1"/>
          </p:nvPr>
        </p:nvSpPr>
        <p:spPr>
          <a:xfrm>
            <a:off x="9159556" y="4697070"/>
            <a:ext cx="1916517" cy="808333"/>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54" name="Text Placeholder 16"/>
          <p:cNvSpPr>
            <a:spLocks noGrp="1"/>
          </p:cNvSpPr>
          <p:nvPr>
            <p:ph type="body" sz="quarter" idx="16" hasCustomPrompt="1"/>
          </p:nvPr>
        </p:nvSpPr>
        <p:spPr>
          <a:xfrm>
            <a:off x="1031471" y="4416015"/>
            <a:ext cx="1916517" cy="256949"/>
          </a:xfrm>
          <a:prstGeom prst="rect">
            <a:avLst/>
          </a:prstGeom>
        </p:spPr>
        <p:txBody>
          <a:bodyPr>
            <a:noAutofit/>
          </a:bodyPr>
          <a:lstStyle>
            <a:lvl1pPr marL="0" indent="0" algn="l">
              <a:buFont typeface="Arial" panose="020B0604020202020204" pitchFamily="34" charset="0"/>
              <a:buNone/>
              <a:defRPr sz="1400">
                <a:solidFill>
                  <a:schemeClr val="accent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55" name="Text Placeholder 16"/>
          <p:cNvSpPr>
            <a:spLocks noGrp="1"/>
          </p:cNvSpPr>
          <p:nvPr>
            <p:ph type="body" sz="quarter" idx="17" hasCustomPrompt="1"/>
          </p:nvPr>
        </p:nvSpPr>
        <p:spPr>
          <a:xfrm>
            <a:off x="3051921" y="2908781"/>
            <a:ext cx="1916517" cy="256949"/>
          </a:xfrm>
          <a:prstGeom prst="rect">
            <a:avLst/>
          </a:prstGeom>
        </p:spPr>
        <p:txBody>
          <a:bodyPr>
            <a:noAutofit/>
          </a:bodyPr>
          <a:lstStyle>
            <a:lvl1pPr marL="0" indent="0" algn="l">
              <a:buFont typeface="Arial" panose="020B0604020202020204" pitchFamily="34" charset="0"/>
              <a:buNone/>
              <a:defRPr sz="1400">
                <a:solidFill>
                  <a:schemeClr val="accent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56" name="Text Placeholder 16"/>
          <p:cNvSpPr>
            <a:spLocks noGrp="1"/>
          </p:cNvSpPr>
          <p:nvPr>
            <p:ph type="body" sz="quarter" idx="18" hasCustomPrompt="1"/>
          </p:nvPr>
        </p:nvSpPr>
        <p:spPr>
          <a:xfrm>
            <a:off x="5103453" y="4449440"/>
            <a:ext cx="1916517" cy="256949"/>
          </a:xfrm>
          <a:prstGeom prst="rect">
            <a:avLst/>
          </a:prstGeom>
        </p:spPr>
        <p:txBody>
          <a:bodyPr>
            <a:noAutofit/>
          </a:bodyPr>
          <a:lstStyle>
            <a:lvl1pPr marL="0" indent="0" algn="l">
              <a:buFont typeface="Arial" panose="020B0604020202020204" pitchFamily="34" charset="0"/>
              <a:buNone/>
              <a:defRPr sz="1400">
                <a:solidFill>
                  <a:schemeClr val="accent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57" name="Text Placeholder 16"/>
          <p:cNvSpPr>
            <a:spLocks noGrp="1"/>
          </p:cNvSpPr>
          <p:nvPr>
            <p:ph type="body" sz="quarter" idx="19" hasCustomPrompt="1"/>
          </p:nvPr>
        </p:nvSpPr>
        <p:spPr>
          <a:xfrm>
            <a:off x="7131505" y="2916551"/>
            <a:ext cx="1916517" cy="256949"/>
          </a:xfrm>
          <a:prstGeom prst="rect">
            <a:avLst/>
          </a:prstGeom>
        </p:spPr>
        <p:txBody>
          <a:bodyPr>
            <a:noAutofit/>
          </a:bodyPr>
          <a:lstStyle>
            <a:lvl1pPr marL="0" indent="0" algn="l">
              <a:buFont typeface="Arial" panose="020B0604020202020204" pitchFamily="34" charset="0"/>
              <a:buNone/>
              <a:defRPr sz="1400">
                <a:solidFill>
                  <a:schemeClr val="accent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58" name="Text Placeholder 16"/>
          <p:cNvSpPr>
            <a:spLocks noGrp="1"/>
          </p:cNvSpPr>
          <p:nvPr>
            <p:ph type="body" sz="quarter" idx="20" hasCustomPrompt="1"/>
          </p:nvPr>
        </p:nvSpPr>
        <p:spPr>
          <a:xfrm>
            <a:off x="9159556" y="4434518"/>
            <a:ext cx="1916517" cy="256949"/>
          </a:xfrm>
          <a:prstGeom prst="rect">
            <a:avLst/>
          </a:prstGeom>
        </p:spPr>
        <p:txBody>
          <a:bodyPr>
            <a:noAutofit/>
          </a:bodyPr>
          <a:lstStyle>
            <a:lvl1pPr marL="0" indent="0" algn="l">
              <a:buFont typeface="Arial" panose="020B0604020202020204" pitchFamily="34" charset="0"/>
              <a:buNone/>
              <a:defRPr sz="1400">
                <a:solidFill>
                  <a:schemeClr val="accent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60" name="Text Placeholder 16"/>
          <p:cNvSpPr>
            <a:spLocks noGrp="1"/>
          </p:cNvSpPr>
          <p:nvPr>
            <p:ph type="body" sz="quarter" idx="21" hasCustomPrompt="1"/>
          </p:nvPr>
        </p:nvSpPr>
        <p:spPr>
          <a:xfrm>
            <a:off x="1889305" y="3215266"/>
            <a:ext cx="624956" cy="287486"/>
          </a:xfrm>
          <a:prstGeom prst="rect">
            <a:avLst/>
          </a:prstGeom>
        </p:spPr>
        <p:txBody>
          <a:bodyPr>
            <a:noAutofit/>
          </a:bodyPr>
          <a:lstStyle>
            <a:lvl1pPr marL="0" indent="0" algn="ctr">
              <a:buFont typeface="Arial" panose="020B0604020202020204" pitchFamily="34" charset="0"/>
              <a:buNone/>
              <a:defRPr sz="1400">
                <a:solidFill>
                  <a:schemeClr val="bg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mon. </a:t>
            </a:r>
            <a:endParaRPr lang="en-US" dirty="0"/>
          </a:p>
        </p:txBody>
      </p:sp>
      <p:sp>
        <p:nvSpPr>
          <p:cNvPr id="61" name="Text Placeholder 16"/>
          <p:cNvSpPr>
            <a:spLocks noGrp="1"/>
          </p:cNvSpPr>
          <p:nvPr>
            <p:ph type="body" sz="quarter" idx="22" hasCustomPrompt="1"/>
          </p:nvPr>
        </p:nvSpPr>
        <p:spPr>
          <a:xfrm>
            <a:off x="6067138" y="3218666"/>
            <a:ext cx="596344" cy="284085"/>
          </a:xfrm>
          <a:prstGeom prst="rect">
            <a:avLst/>
          </a:prstGeom>
        </p:spPr>
        <p:txBody>
          <a:bodyPr>
            <a:noAutofit/>
          </a:bodyPr>
          <a:lstStyle>
            <a:lvl1pPr marL="0" indent="0" algn="ctr">
              <a:buFont typeface="Arial" panose="020B0604020202020204" pitchFamily="34" charset="0"/>
              <a:buNone/>
              <a:defRPr sz="1400">
                <a:solidFill>
                  <a:schemeClr val="bg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mon. </a:t>
            </a:r>
            <a:endParaRPr lang="en-US" dirty="0"/>
          </a:p>
        </p:txBody>
      </p:sp>
      <p:sp>
        <p:nvSpPr>
          <p:cNvPr id="62" name="Text Placeholder 16"/>
          <p:cNvSpPr>
            <a:spLocks noGrp="1"/>
          </p:cNvSpPr>
          <p:nvPr>
            <p:ph type="body" sz="quarter" idx="23" hasCustomPrompt="1"/>
          </p:nvPr>
        </p:nvSpPr>
        <p:spPr>
          <a:xfrm>
            <a:off x="10144568" y="3192904"/>
            <a:ext cx="601554" cy="309847"/>
          </a:xfrm>
          <a:prstGeom prst="rect">
            <a:avLst/>
          </a:prstGeom>
        </p:spPr>
        <p:txBody>
          <a:bodyPr>
            <a:noAutofit/>
          </a:bodyPr>
          <a:lstStyle>
            <a:lvl1pPr marL="0" indent="0" algn="ctr">
              <a:buFont typeface="Arial" panose="020B0604020202020204" pitchFamily="34" charset="0"/>
              <a:buNone/>
              <a:defRPr sz="1400">
                <a:solidFill>
                  <a:schemeClr val="bg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mon. </a:t>
            </a:r>
            <a:endParaRPr lang="en-US" dirty="0"/>
          </a:p>
        </p:txBody>
      </p:sp>
      <p:sp>
        <p:nvSpPr>
          <p:cNvPr id="63" name="Text Placeholder 16"/>
          <p:cNvSpPr>
            <a:spLocks noGrp="1"/>
          </p:cNvSpPr>
          <p:nvPr>
            <p:ph type="body" sz="quarter" idx="24" hasCustomPrompt="1"/>
          </p:nvPr>
        </p:nvSpPr>
        <p:spPr>
          <a:xfrm>
            <a:off x="3975037" y="5018358"/>
            <a:ext cx="624956" cy="287486"/>
          </a:xfrm>
          <a:prstGeom prst="rect">
            <a:avLst/>
          </a:prstGeom>
        </p:spPr>
        <p:txBody>
          <a:bodyPr>
            <a:noAutofit/>
          </a:bodyPr>
          <a:lstStyle>
            <a:lvl1pPr marL="0" indent="0" algn="ctr">
              <a:buFont typeface="Arial" panose="020B0604020202020204" pitchFamily="34" charset="0"/>
              <a:buNone/>
              <a:defRPr sz="1400">
                <a:solidFill>
                  <a:schemeClr val="bg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mon. </a:t>
            </a:r>
            <a:endParaRPr lang="en-US" dirty="0"/>
          </a:p>
        </p:txBody>
      </p:sp>
      <p:sp>
        <p:nvSpPr>
          <p:cNvPr id="64" name="Text Placeholder 16"/>
          <p:cNvSpPr>
            <a:spLocks noGrp="1"/>
          </p:cNvSpPr>
          <p:nvPr>
            <p:ph type="body" sz="quarter" idx="25" hasCustomPrompt="1"/>
          </p:nvPr>
        </p:nvSpPr>
        <p:spPr>
          <a:xfrm>
            <a:off x="8152870" y="5021758"/>
            <a:ext cx="596344" cy="284085"/>
          </a:xfrm>
          <a:prstGeom prst="rect">
            <a:avLst/>
          </a:prstGeom>
        </p:spPr>
        <p:txBody>
          <a:bodyPr>
            <a:noAutofit/>
          </a:bodyPr>
          <a:lstStyle>
            <a:lvl1pPr marL="0" indent="0" algn="ctr">
              <a:buFont typeface="Arial" panose="020B0604020202020204" pitchFamily="34" charset="0"/>
              <a:buNone/>
              <a:defRPr sz="1400">
                <a:solidFill>
                  <a:schemeClr val="bg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mon. </a:t>
            </a:r>
            <a:endParaRPr lang="en-US" dirty="0"/>
          </a:p>
        </p:txBody>
      </p:sp>
      <p:sp>
        <p:nvSpPr>
          <p:cNvPr id="66" name="Text Placeholder 16"/>
          <p:cNvSpPr>
            <a:spLocks noGrp="1"/>
          </p:cNvSpPr>
          <p:nvPr>
            <p:ph type="body" sz="quarter" idx="26" hasCustomPrompt="1"/>
          </p:nvPr>
        </p:nvSpPr>
        <p:spPr>
          <a:xfrm>
            <a:off x="1063275" y="2828250"/>
            <a:ext cx="1109793" cy="765463"/>
          </a:xfrm>
          <a:prstGeom prst="rect">
            <a:avLst/>
          </a:prstGeom>
        </p:spPr>
        <p:txBody>
          <a:bodyPr>
            <a:noAutofit/>
          </a:bodyPr>
          <a:lstStyle>
            <a:lvl1pPr marL="0" indent="0" algn="ctr">
              <a:buFont typeface="Arial" panose="020B0604020202020204" pitchFamily="34" charset="0"/>
              <a:buNone/>
              <a:defRPr sz="4400">
                <a:solidFill>
                  <a:schemeClr val="bg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day</a:t>
            </a:r>
            <a:endParaRPr lang="en-US" dirty="0"/>
          </a:p>
        </p:txBody>
      </p:sp>
      <p:sp>
        <p:nvSpPr>
          <p:cNvPr id="67" name="Text Placeholder 16"/>
          <p:cNvSpPr>
            <a:spLocks noGrp="1"/>
          </p:cNvSpPr>
          <p:nvPr>
            <p:ph type="body" sz="quarter" idx="27" hasCustomPrompt="1"/>
          </p:nvPr>
        </p:nvSpPr>
        <p:spPr>
          <a:xfrm>
            <a:off x="5167891" y="2828250"/>
            <a:ext cx="1109793" cy="765463"/>
          </a:xfrm>
          <a:prstGeom prst="rect">
            <a:avLst/>
          </a:prstGeom>
        </p:spPr>
        <p:txBody>
          <a:bodyPr>
            <a:noAutofit/>
          </a:bodyPr>
          <a:lstStyle>
            <a:lvl1pPr marL="0" indent="0" algn="ctr">
              <a:buFont typeface="Arial" panose="020B0604020202020204" pitchFamily="34" charset="0"/>
              <a:buNone/>
              <a:defRPr sz="4400">
                <a:solidFill>
                  <a:schemeClr val="bg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day</a:t>
            </a:r>
            <a:endParaRPr lang="en-US" dirty="0"/>
          </a:p>
        </p:txBody>
      </p:sp>
      <p:sp>
        <p:nvSpPr>
          <p:cNvPr id="68" name="Text Placeholder 16"/>
          <p:cNvSpPr>
            <a:spLocks noGrp="1"/>
          </p:cNvSpPr>
          <p:nvPr>
            <p:ph type="body" sz="quarter" idx="28" hasCustomPrompt="1"/>
          </p:nvPr>
        </p:nvSpPr>
        <p:spPr>
          <a:xfrm>
            <a:off x="9271480" y="2819554"/>
            <a:ext cx="1109793" cy="765463"/>
          </a:xfrm>
          <a:prstGeom prst="rect">
            <a:avLst/>
          </a:prstGeom>
        </p:spPr>
        <p:txBody>
          <a:bodyPr>
            <a:noAutofit/>
          </a:bodyPr>
          <a:lstStyle>
            <a:lvl1pPr marL="0" indent="0" algn="ctr">
              <a:buFont typeface="Arial" panose="020B0604020202020204" pitchFamily="34" charset="0"/>
              <a:buNone/>
              <a:defRPr sz="4400">
                <a:solidFill>
                  <a:schemeClr val="bg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day</a:t>
            </a:r>
            <a:endParaRPr lang="en-US" dirty="0"/>
          </a:p>
        </p:txBody>
      </p:sp>
      <p:sp>
        <p:nvSpPr>
          <p:cNvPr id="69" name="Text Placeholder 16"/>
          <p:cNvSpPr>
            <a:spLocks noGrp="1"/>
          </p:cNvSpPr>
          <p:nvPr>
            <p:ph type="body" sz="quarter" idx="29" hasCustomPrompt="1"/>
          </p:nvPr>
        </p:nvSpPr>
        <p:spPr>
          <a:xfrm>
            <a:off x="3088916" y="4690282"/>
            <a:ext cx="1109793" cy="765463"/>
          </a:xfrm>
          <a:prstGeom prst="rect">
            <a:avLst/>
          </a:prstGeom>
        </p:spPr>
        <p:txBody>
          <a:bodyPr>
            <a:noAutofit/>
          </a:bodyPr>
          <a:lstStyle>
            <a:lvl1pPr marL="0" indent="0" algn="ctr">
              <a:buFont typeface="Arial" panose="020B0604020202020204" pitchFamily="34" charset="0"/>
              <a:buNone/>
              <a:defRPr sz="4400">
                <a:solidFill>
                  <a:schemeClr val="bg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day</a:t>
            </a:r>
            <a:endParaRPr lang="en-US" dirty="0"/>
          </a:p>
        </p:txBody>
      </p:sp>
      <p:sp>
        <p:nvSpPr>
          <p:cNvPr id="70" name="Text Placeholder 16"/>
          <p:cNvSpPr>
            <a:spLocks noGrp="1"/>
          </p:cNvSpPr>
          <p:nvPr>
            <p:ph type="body" sz="quarter" idx="30" hasCustomPrompt="1"/>
          </p:nvPr>
        </p:nvSpPr>
        <p:spPr>
          <a:xfrm>
            <a:off x="7187631" y="4628546"/>
            <a:ext cx="1109793" cy="765463"/>
          </a:xfrm>
          <a:prstGeom prst="rect">
            <a:avLst/>
          </a:prstGeom>
        </p:spPr>
        <p:txBody>
          <a:bodyPr>
            <a:noAutofit/>
          </a:bodyPr>
          <a:lstStyle>
            <a:lvl1pPr marL="0" indent="0" algn="ctr">
              <a:buFont typeface="Arial" panose="020B0604020202020204" pitchFamily="34" charset="0"/>
              <a:buNone/>
              <a:defRPr sz="4400">
                <a:solidFill>
                  <a:schemeClr val="bg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day</a:t>
            </a:r>
            <a:endParaRPr lang="en-US" dirty="0"/>
          </a:p>
        </p:txBody>
      </p:sp>
      <p:cxnSp>
        <p:nvCxnSpPr>
          <p:cNvPr id="71" name="Straight Connector 70"/>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6380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EB0F6D-F5E8-4DD0-A0C5-72A4544D1138}"/>
              </a:ext>
            </a:extLst>
          </p:cNvPr>
          <p:cNvSpPr/>
          <p:nvPr userDrawn="1"/>
        </p:nvSpPr>
        <p:spPr>
          <a:xfrm>
            <a:off x="10383385" y="0"/>
            <a:ext cx="1808615" cy="479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12">
            <a:extLst>
              <a:ext uri="{FF2B5EF4-FFF2-40B4-BE49-F238E27FC236}">
                <a16:creationId xmlns:a16="http://schemas.microsoft.com/office/drawing/2014/main" id="{CDFABEA3-8E5F-4F68-90A5-46B797E5904F}"/>
              </a:ext>
            </a:extLst>
          </p:cNvPr>
          <p:cNvSpPr>
            <a:spLocks/>
          </p:cNvSpPr>
          <p:nvPr userDrawn="1"/>
        </p:nvSpPr>
        <p:spPr bwMode="auto">
          <a:xfrm>
            <a:off x="3163417" y="4539661"/>
            <a:ext cx="3951288" cy="2176463"/>
          </a:xfrm>
          <a:custGeom>
            <a:avLst/>
            <a:gdLst>
              <a:gd name="T0" fmla="*/ 4977 w 4977"/>
              <a:gd name="T1" fmla="*/ 1288 h 2743"/>
              <a:gd name="T2" fmla="*/ 2760 w 4977"/>
              <a:gd name="T3" fmla="*/ 2743 h 2743"/>
              <a:gd name="T4" fmla="*/ 2760 w 4977"/>
              <a:gd name="T5" fmla="*/ 998 h 2743"/>
              <a:gd name="T6" fmla="*/ 0 w 4977"/>
              <a:gd name="T7" fmla="*/ 998 h 2743"/>
              <a:gd name="T8" fmla="*/ 2636 w 4977"/>
              <a:gd name="T9" fmla="*/ 0 h 2743"/>
              <a:gd name="T10" fmla="*/ 4977 w 4977"/>
              <a:gd name="T11" fmla="*/ 0 h 2743"/>
              <a:gd name="T12" fmla="*/ 4977 w 4977"/>
              <a:gd name="T13" fmla="*/ 1288 h 2743"/>
            </a:gdLst>
            <a:ahLst/>
            <a:cxnLst>
              <a:cxn ang="0">
                <a:pos x="T0" y="T1"/>
              </a:cxn>
              <a:cxn ang="0">
                <a:pos x="T2" y="T3"/>
              </a:cxn>
              <a:cxn ang="0">
                <a:pos x="T4" y="T5"/>
              </a:cxn>
              <a:cxn ang="0">
                <a:pos x="T6" y="T7"/>
              </a:cxn>
              <a:cxn ang="0">
                <a:pos x="T8" y="T9"/>
              </a:cxn>
              <a:cxn ang="0">
                <a:pos x="T10" y="T11"/>
              </a:cxn>
              <a:cxn ang="0">
                <a:pos x="T12" y="T13"/>
              </a:cxn>
            </a:cxnLst>
            <a:rect l="0" t="0" r="r" b="b"/>
            <a:pathLst>
              <a:path w="4977" h="2743">
                <a:moveTo>
                  <a:pt x="4977" y="1288"/>
                </a:moveTo>
                <a:lnTo>
                  <a:pt x="2760" y="2743"/>
                </a:lnTo>
                <a:lnTo>
                  <a:pt x="2760" y="998"/>
                </a:lnTo>
                <a:lnTo>
                  <a:pt x="0" y="998"/>
                </a:lnTo>
                <a:lnTo>
                  <a:pt x="2636" y="0"/>
                </a:lnTo>
                <a:lnTo>
                  <a:pt x="4977" y="0"/>
                </a:lnTo>
                <a:lnTo>
                  <a:pt x="4977" y="1288"/>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Freeform 13">
            <a:extLst>
              <a:ext uri="{FF2B5EF4-FFF2-40B4-BE49-F238E27FC236}">
                <a16:creationId xmlns:a16="http://schemas.microsoft.com/office/drawing/2014/main" id="{89ACF8A7-09D2-4B39-9EB4-C470241819E6}"/>
              </a:ext>
            </a:extLst>
          </p:cNvPr>
          <p:cNvSpPr>
            <a:spLocks/>
          </p:cNvSpPr>
          <p:nvPr userDrawn="1"/>
        </p:nvSpPr>
        <p:spPr bwMode="auto">
          <a:xfrm>
            <a:off x="8765705" y="1572623"/>
            <a:ext cx="4384675" cy="2443163"/>
          </a:xfrm>
          <a:custGeom>
            <a:avLst/>
            <a:gdLst>
              <a:gd name="T0" fmla="*/ 879 w 5525"/>
              <a:gd name="T1" fmla="*/ 3078 h 3078"/>
              <a:gd name="T2" fmla="*/ 879 w 5525"/>
              <a:gd name="T3" fmla="*/ 2061 h 3078"/>
              <a:gd name="T4" fmla="*/ 0 w 5525"/>
              <a:gd name="T5" fmla="*/ 2061 h 3078"/>
              <a:gd name="T6" fmla="*/ 1713 w 5525"/>
              <a:gd name="T7" fmla="*/ 1413 h 3078"/>
              <a:gd name="T8" fmla="*/ 5525 w 5525"/>
              <a:gd name="T9" fmla="*/ 0 h 3078"/>
              <a:gd name="T10" fmla="*/ 879 w 5525"/>
              <a:gd name="T11" fmla="*/ 3078 h 3078"/>
            </a:gdLst>
            <a:ahLst/>
            <a:cxnLst>
              <a:cxn ang="0">
                <a:pos x="T0" y="T1"/>
              </a:cxn>
              <a:cxn ang="0">
                <a:pos x="T2" y="T3"/>
              </a:cxn>
              <a:cxn ang="0">
                <a:pos x="T4" y="T5"/>
              </a:cxn>
              <a:cxn ang="0">
                <a:pos x="T6" y="T7"/>
              </a:cxn>
              <a:cxn ang="0">
                <a:pos x="T8" y="T9"/>
              </a:cxn>
              <a:cxn ang="0">
                <a:pos x="T10" y="T11"/>
              </a:cxn>
            </a:cxnLst>
            <a:rect l="0" t="0" r="r" b="b"/>
            <a:pathLst>
              <a:path w="5525" h="3078">
                <a:moveTo>
                  <a:pt x="879" y="3078"/>
                </a:moveTo>
                <a:lnTo>
                  <a:pt x="879" y="2061"/>
                </a:lnTo>
                <a:lnTo>
                  <a:pt x="0" y="2061"/>
                </a:lnTo>
                <a:lnTo>
                  <a:pt x="1713" y="1413"/>
                </a:lnTo>
                <a:lnTo>
                  <a:pt x="5525" y="0"/>
                </a:lnTo>
                <a:lnTo>
                  <a:pt x="879" y="3078"/>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6" name="Freeform 14">
            <a:extLst>
              <a:ext uri="{FF2B5EF4-FFF2-40B4-BE49-F238E27FC236}">
                <a16:creationId xmlns:a16="http://schemas.microsoft.com/office/drawing/2014/main" id="{9AF4DA91-AB9D-4455-B993-56630E5E9619}"/>
              </a:ext>
            </a:extLst>
          </p:cNvPr>
          <p:cNvSpPr>
            <a:spLocks/>
          </p:cNvSpPr>
          <p:nvPr userDrawn="1"/>
        </p:nvSpPr>
        <p:spPr bwMode="auto">
          <a:xfrm>
            <a:off x="5989167" y="3485561"/>
            <a:ext cx="3190875" cy="1890713"/>
          </a:xfrm>
          <a:custGeom>
            <a:avLst/>
            <a:gdLst>
              <a:gd name="T0" fmla="*/ 4019 w 4019"/>
              <a:gd name="T1" fmla="*/ 908 h 2381"/>
              <a:gd name="T2" fmla="*/ 1775 w 4019"/>
              <a:gd name="T3" fmla="*/ 2381 h 2381"/>
              <a:gd name="T4" fmla="*/ 1775 w 4019"/>
              <a:gd name="T5" fmla="*/ 977 h 2381"/>
              <a:gd name="T6" fmla="*/ 0 w 4019"/>
              <a:gd name="T7" fmla="*/ 977 h 2381"/>
              <a:gd name="T8" fmla="*/ 2575 w 4019"/>
              <a:gd name="T9" fmla="*/ 0 h 2381"/>
              <a:gd name="T10" fmla="*/ 4019 w 4019"/>
              <a:gd name="T11" fmla="*/ 0 h 2381"/>
              <a:gd name="T12" fmla="*/ 4019 w 4019"/>
              <a:gd name="T13" fmla="*/ 908 h 2381"/>
            </a:gdLst>
            <a:ahLst/>
            <a:cxnLst>
              <a:cxn ang="0">
                <a:pos x="T0" y="T1"/>
              </a:cxn>
              <a:cxn ang="0">
                <a:pos x="T2" y="T3"/>
              </a:cxn>
              <a:cxn ang="0">
                <a:pos x="T4" y="T5"/>
              </a:cxn>
              <a:cxn ang="0">
                <a:pos x="T6" y="T7"/>
              </a:cxn>
              <a:cxn ang="0">
                <a:pos x="T8" y="T9"/>
              </a:cxn>
              <a:cxn ang="0">
                <a:pos x="T10" y="T11"/>
              </a:cxn>
              <a:cxn ang="0">
                <a:pos x="T12" y="T13"/>
              </a:cxn>
            </a:cxnLst>
            <a:rect l="0" t="0" r="r" b="b"/>
            <a:pathLst>
              <a:path w="4019" h="2381">
                <a:moveTo>
                  <a:pt x="4019" y="908"/>
                </a:moveTo>
                <a:lnTo>
                  <a:pt x="1775" y="2381"/>
                </a:lnTo>
                <a:lnTo>
                  <a:pt x="1775" y="977"/>
                </a:lnTo>
                <a:lnTo>
                  <a:pt x="0" y="977"/>
                </a:lnTo>
                <a:lnTo>
                  <a:pt x="2575" y="0"/>
                </a:lnTo>
                <a:lnTo>
                  <a:pt x="4019" y="0"/>
                </a:lnTo>
                <a:lnTo>
                  <a:pt x="4019" y="90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Shape 38">
            <a:extLst>
              <a:ext uri="{FF2B5EF4-FFF2-40B4-BE49-F238E27FC236}">
                <a16:creationId xmlns:a16="http://schemas.microsoft.com/office/drawing/2014/main" id="{8D661091-8B88-4D46-BF74-195DB3426FB5}"/>
              </a:ext>
            </a:extLst>
          </p:cNvPr>
          <p:cNvSpPr>
            <a:spLocks/>
          </p:cNvSpPr>
          <p:nvPr userDrawn="1"/>
        </p:nvSpPr>
        <p:spPr bwMode="auto">
          <a:xfrm>
            <a:off x="0" y="5609636"/>
            <a:ext cx="5071592" cy="1248364"/>
          </a:xfrm>
          <a:custGeom>
            <a:avLst/>
            <a:gdLst>
              <a:gd name="connsiteX0" fmla="*/ 2431580 w 5071592"/>
              <a:gd name="connsiteY0" fmla="*/ 0 h 1248364"/>
              <a:gd name="connsiteX1" fmla="*/ 5071592 w 5071592"/>
              <a:gd name="connsiteY1" fmla="*/ 0 h 1248364"/>
              <a:gd name="connsiteX2" fmla="*/ 5071592 w 5071592"/>
              <a:gd name="connsiteY2" fmla="*/ 1248364 h 1248364"/>
              <a:gd name="connsiteX3" fmla="*/ 0 w 5071592"/>
              <a:gd name="connsiteY3" fmla="*/ 1248364 h 1248364"/>
              <a:gd name="connsiteX4" fmla="*/ 0 w 5071592"/>
              <a:gd name="connsiteY4" fmla="*/ 921639 h 1248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1592" h="1248364">
                <a:moveTo>
                  <a:pt x="2431580" y="0"/>
                </a:moveTo>
                <a:lnTo>
                  <a:pt x="5071592" y="0"/>
                </a:lnTo>
                <a:lnTo>
                  <a:pt x="5071592" y="1248364"/>
                </a:lnTo>
                <a:lnTo>
                  <a:pt x="0" y="1248364"/>
                </a:lnTo>
                <a:lnTo>
                  <a:pt x="0" y="921639"/>
                </a:lnTo>
                <a:close/>
              </a:path>
            </a:pathLst>
          </a:custGeom>
          <a:solidFill>
            <a:schemeClr val="bg2"/>
          </a:solidFill>
          <a:ln>
            <a:noFill/>
          </a:ln>
          <a:extLst/>
        </p:spPr>
        <p:txBody>
          <a:bodyPr vert="horz" wrap="square" lIns="91440" tIns="45720" rIns="91440" bIns="45720" numCol="1" anchor="t" anchorCtr="0" compatLnSpc="1">
            <a:prstTxWarp prst="textNoShape">
              <a:avLst/>
            </a:prstTxWarp>
            <a:noAutofit/>
          </a:bodyPr>
          <a:lstStyle/>
          <a:p>
            <a:endParaRPr lang="en-US" dirty="0"/>
          </a:p>
        </p:txBody>
      </p:sp>
      <p:sp>
        <p:nvSpPr>
          <p:cNvPr id="10" name="Oval 9">
            <a:extLst>
              <a:ext uri="{FF2B5EF4-FFF2-40B4-BE49-F238E27FC236}">
                <a16:creationId xmlns:a16="http://schemas.microsoft.com/office/drawing/2014/main" id="{644CC625-CB97-4C44-BC01-6E2093F1CC6C}"/>
              </a:ext>
            </a:extLst>
          </p:cNvPr>
          <p:cNvSpPr/>
          <p:nvPr userDrawn="1"/>
        </p:nvSpPr>
        <p:spPr>
          <a:xfrm>
            <a:off x="2797157" y="5827857"/>
            <a:ext cx="954742" cy="32272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258214C-0359-408B-8B39-2424509F3157}"/>
              </a:ext>
            </a:extLst>
          </p:cNvPr>
          <p:cNvSpPr/>
          <p:nvPr userDrawn="1"/>
        </p:nvSpPr>
        <p:spPr>
          <a:xfrm>
            <a:off x="3123081" y="3716001"/>
            <a:ext cx="336730" cy="3367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F25743F-8E16-4816-AF0A-B73215221A98}"/>
              </a:ext>
            </a:extLst>
          </p:cNvPr>
          <p:cNvSpPr/>
          <p:nvPr userDrawn="1"/>
        </p:nvSpPr>
        <p:spPr>
          <a:xfrm>
            <a:off x="3182614" y="3774969"/>
            <a:ext cx="218795" cy="218795"/>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68D055F9-0D65-4DA0-9188-CC4D2826755E}"/>
              </a:ext>
            </a:extLst>
          </p:cNvPr>
          <p:cNvCxnSpPr>
            <a:cxnSpLocks/>
            <a:stCxn id="11" idx="4"/>
          </p:cNvCxnSpPr>
          <p:nvPr userDrawn="1"/>
        </p:nvCxnSpPr>
        <p:spPr>
          <a:xfrm>
            <a:off x="3291446" y="4052731"/>
            <a:ext cx="0" cy="1936490"/>
          </a:xfrm>
          <a:prstGeom prst="line">
            <a:avLst/>
          </a:prstGeom>
          <a:ln w="38100" cap="sq">
            <a:solidFill>
              <a:srgbClr val="A6A6A6"/>
            </a:solidFill>
            <a:tailEnd type="ova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976BFE6-9806-455C-A63A-18786BB06E1B}"/>
              </a:ext>
            </a:extLst>
          </p:cNvPr>
          <p:cNvSpPr/>
          <p:nvPr userDrawn="1"/>
        </p:nvSpPr>
        <p:spPr>
          <a:xfrm>
            <a:off x="5408774" y="4702266"/>
            <a:ext cx="838765" cy="28352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37889C68-733C-4BB9-ADAA-3B39BC0A73BD}"/>
              </a:ext>
            </a:extLst>
          </p:cNvPr>
          <p:cNvSpPr/>
          <p:nvPr userDrawn="1"/>
        </p:nvSpPr>
        <p:spPr>
          <a:xfrm>
            <a:off x="5659791" y="2640964"/>
            <a:ext cx="336730" cy="3367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A5F52B63-3E7E-4E71-B295-2F29851E89AC}"/>
              </a:ext>
            </a:extLst>
          </p:cNvPr>
          <p:cNvSpPr/>
          <p:nvPr userDrawn="1"/>
        </p:nvSpPr>
        <p:spPr>
          <a:xfrm>
            <a:off x="5719324" y="2699932"/>
            <a:ext cx="218795" cy="218795"/>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DC3EC708-B076-42C2-898F-11DE1306F50F}"/>
              </a:ext>
            </a:extLst>
          </p:cNvPr>
          <p:cNvCxnSpPr>
            <a:cxnSpLocks/>
            <a:stCxn id="15" idx="4"/>
          </p:cNvCxnSpPr>
          <p:nvPr userDrawn="1"/>
        </p:nvCxnSpPr>
        <p:spPr>
          <a:xfrm>
            <a:off x="5828156" y="2977694"/>
            <a:ext cx="0" cy="1866335"/>
          </a:xfrm>
          <a:prstGeom prst="line">
            <a:avLst/>
          </a:prstGeom>
          <a:ln w="38100" cap="sq">
            <a:solidFill>
              <a:srgbClr val="A6A6A6"/>
            </a:solidFill>
            <a:tailEnd type="ova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9D9C5934-816B-4D96-8AD7-3823DD384E8A}"/>
              </a:ext>
            </a:extLst>
          </p:cNvPr>
          <p:cNvSpPr/>
          <p:nvPr userDrawn="1"/>
        </p:nvSpPr>
        <p:spPr>
          <a:xfrm>
            <a:off x="8165427" y="3665058"/>
            <a:ext cx="720899" cy="2436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9653BAE-270B-4BB9-8423-99470577F373}"/>
              </a:ext>
            </a:extLst>
          </p:cNvPr>
          <p:cNvSpPr/>
          <p:nvPr userDrawn="1"/>
        </p:nvSpPr>
        <p:spPr>
          <a:xfrm>
            <a:off x="8357512" y="1522653"/>
            <a:ext cx="336730" cy="3367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2FECE2CD-1E94-4E95-878B-0E69CA5F3173}"/>
              </a:ext>
            </a:extLst>
          </p:cNvPr>
          <p:cNvSpPr/>
          <p:nvPr userDrawn="1"/>
        </p:nvSpPr>
        <p:spPr>
          <a:xfrm>
            <a:off x="8417045" y="1581621"/>
            <a:ext cx="218795" cy="218795"/>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EE183470-CEB8-4F9C-8067-F4AE2EEDF152}"/>
              </a:ext>
            </a:extLst>
          </p:cNvPr>
          <p:cNvCxnSpPr>
            <a:cxnSpLocks/>
            <a:stCxn id="19" idx="4"/>
          </p:cNvCxnSpPr>
          <p:nvPr userDrawn="1"/>
        </p:nvCxnSpPr>
        <p:spPr>
          <a:xfrm>
            <a:off x="8525877" y="1859383"/>
            <a:ext cx="0" cy="1927517"/>
          </a:xfrm>
          <a:prstGeom prst="line">
            <a:avLst/>
          </a:prstGeom>
          <a:ln w="38100" cap="sq">
            <a:solidFill>
              <a:srgbClr val="A6A6A6"/>
            </a:solidFill>
            <a:tailEnd type="ova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00A8A631-DE5C-40D9-93C4-AE382AE7CC06}"/>
              </a:ext>
            </a:extLst>
          </p:cNvPr>
          <p:cNvSpPr/>
          <p:nvPr userDrawn="1"/>
        </p:nvSpPr>
        <p:spPr>
          <a:xfrm>
            <a:off x="10760535" y="2471385"/>
            <a:ext cx="559140" cy="18900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1F2CACD-77DE-48D1-A356-585362DC436B}"/>
              </a:ext>
            </a:extLst>
          </p:cNvPr>
          <p:cNvSpPr/>
          <p:nvPr userDrawn="1"/>
        </p:nvSpPr>
        <p:spPr>
          <a:xfrm>
            <a:off x="10871740" y="455433"/>
            <a:ext cx="336730" cy="3367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924A3B0F-DCD2-46FA-AD80-6E87B7F3F1AA}"/>
              </a:ext>
            </a:extLst>
          </p:cNvPr>
          <p:cNvSpPr/>
          <p:nvPr userDrawn="1"/>
        </p:nvSpPr>
        <p:spPr>
          <a:xfrm>
            <a:off x="10931273" y="514401"/>
            <a:ext cx="218795" cy="218795"/>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656641D-08DF-4883-9BEF-7CD3DF05DEB4}"/>
              </a:ext>
            </a:extLst>
          </p:cNvPr>
          <p:cNvCxnSpPr>
            <a:cxnSpLocks/>
            <a:stCxn id="23" idx="4"/>
            <a:endCxn id="22" idx="0"/>
          </p:cNvCxnSpPr>
          <p:nvPr userDrawn="1"/>
        </p:nvCxnSpPr>
        <p:spPr>
          <a:xfrm>
            <a:off x="11040105" y="792163"/>
            <a:ext cx="0" cy="1679222"/>
          </a:xfrm>
          <a:prstGeom prst="line">
            <a:avLst/>
          </a:prstGeom>
          <a:ln w="38100" cap="sq">
            <a:solidFill>
              <a:srgbClr val="A6A6A6"/>
            </a:solidFill>
            <a:tailEnd type="oval"/>
          </a:ln>
        </p:spPr>
        <p:style>
          <a:lnRef idx="1">
            <a:schemeClr val="accent1"/>
          </a:lnRef>
          <a:fillRef idx="0">
            <a:schemeClr val="accent1"/>
          </a:fillRef>
          <a:effectRef idx="0">
            <a:schemeClr val="accent1"/>
          </a:effectRef>
          <a:fontRef idx="minor">
            <a:schemeClr val="tx1"/>
          </a:fontRef>
        </p:style>
      </p:cxnSp>
      <p:sp>
        <p:nvSpPr>
          <p:cNvPr id="38"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39"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40" name="Text Placeholder 16"/>
          <p:cNvSpPr>
            <a:spLocks noGrp="1"/>
          </p:cNvSpPr>
          <p:nvPr>
            <p:ph type="body" sz="quarter" idx="11" hasCustomPrompt="1"/>
          </p:nvPr>
        </p:nvSpPr>
        <p:spPr>
          <a:xfrm>
            <a:off x="1077877" y="4041689"/>
            <a:ext cx="1916517" cy="808333"/>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41" name="Text Placeholder 16"/>
          <p:cNvSpPr>
            <a:spLocks noGrp="1"/>
          </p:cNvSpPr>
          <p:nvPr>
            <p:ph type="body" sz="quarter" idx="12" hasCustomPrompt="1"/>
          </p:nvPr>
        </p:nvSpPr>
        <p:spPr>
          <a:xfrm>
            <a:off x="3751899" y="2951714"/>
            <a:ext cx="1916517" cy="808333"/>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42" name="Text Placeholder 16"/>
          <p:cNvSpPr>
            <a:spLocks noGrp="1"/>
          </p:cNvSpPr>
          <p:nvPr>
            <p:ph type="body" sz="quarter" idx="13" hasCustomPrompt="1"/>
          </p:nvPr>
        </p:nvSpPr>
        <p:spPr>
          <a:xfrm>
            <a:off x="6449337" y="1874309"/>
            <a:ext cx="1916517" cy="808333"/>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43" name="Text Placeholder 16"/>
          <p:cNvSpPr>
            <a:spLocks noGrp="1"/>
          </p:cNvSpPr>
          <p:nvPr>
            <p:ph type="body" sz="quarter" idx="14" hasCustomPrompt="1"/>
          </p:nvPr>
        </p:nvSpPr>
        <p:spPr>
          <a:xfrm>
            <a:off x="8914767" y="757485"/>
            <a:ext cx="1916517" cy="808333"/>
          </a:xfrm>
          <a:prstGeom prst="rect">
            <a:avLst/>
          </a:prstGeom>
        </p:spPr>
        <p:txBody>
          <a:bodyPr>
            <a:normAutofit/>
          </a:bodyPr>
          <a:lstStyle>
            <a:lvl1pPr marL="0" indent="0" algn="l">
              <a:buFont typeface="Arial" panose="020B0604020202020204" pitchFamily="34" charset="0"/>
              <a:buNone/>
              <a:defRPr sz="12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44" name="Text Placeholder 16"/>
          <p:cNvSpPr>
            <a:spLocks noGrp="1"/>
          </p:cNvSpPr>
          <p:nvPr>
            <p:ph type="body" sz="quarter" idx="21" hasCustomPrompt="1"/>
          </p:nvPr>
        </p:nvSpPr>
        <p:spPr>
          <a:xfrm>
            <a:off x="1070881" y="3646034"/>
            <a:ext cx="1891190" cy="380686"/>
          </a:xfrm>
          <a:prstGeom prst="rect">
            <a:avLst/>
          </a:prstGeom>
        </p:spPr>
        <p:txBody>
          <a:bodyPr>
            <a:noAutofit/>
          </a:bodyPr>
          <a:lstStyle>
            <a:lvl1pPr marL="0" indent="0" algn="l">
              <a:buFont typeface="Arial" panose="020B0604020202020204" pitchFamily="34" charset="0"/>
              <a:buNone/>
              <a:defRPr sz="1600">
                <a:solidFill>
                  <a:schemeClr val="tx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Month. </a:t>
            </a:r>
            <a:endParaRPr lang="en-US" dirty="0"/>
          </a:p>
        </p:txBody>
      </p:sp>
      <p:sp>
        <p:nvSpPr>
          <p:cNvPr id="45" name="Text Placeholder 16"/>
          <p:cNvSpPr>
            <a:spLocks noGrp="1"/>
          </p:cNvSpPr>
          <p:nvPr>
            <p:ph type="body" sz="quarter" idx="22" hasCustomPrompt="1"/>
          </p:nvPr>
        </p:nvSpPr>
        <p:spPr>
          <a:xfrm>
            <a:off x="3750914" y="2557030"/>
            <a:ext cx="1891190" cy="380686"/>
          </a:xfrm>
          <a:prstGeom prst="rect">
            <a:avLst/>
          </a:prstGeom>
        </p:spPr>
        <p:txBody>
          <a:bodyPr>
            <a:noAutofit/>
          </a:bodyPr>
          <a:lstStyle>
            <a:lvl1pPr marL="0" indent="0" algn="l">
              <a:buFont typeface="Arial" panose="020B0604020202020204" pitchFamily="34" charset="0"/>
              <a:buNone/>
              <a:defRPr sz="1600">
                <a:solidFill>
                  <a:schemeClr val="tx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Month. </a:t>
            </a:r>
            <a:endParaRPr lang="en-US" dirty="0"/>
          </a:p>
        </p:txBody>
      </p:sp>
      <p:sp>
        <p:nvSpPr>
          <p:cNvPr id="46" name="Text Placeholder 16"/>
          <p:cNvSpPr>
            <a:spLocks noGrp="1"/>
          </p:cNvSpPr>
          <p:nvPr>
            <p:ph type="body" sz="quarter" idx="23" hasCustomPrompt="1"/>
          </p:nvPr>
        </p:nvSpPr>
        <p:spPr>
          <a:xfrm>
            <a:off x="6449337" y="1465627"/>
            <a:ext cx="1891190" cy="380686"/>
          </a:xfrm>
          <a:prstGeom prst="rect">
            <a:avLst/>
          </a:prstGeom>
        </p:spPr>
        <p:txBody>
          <a:bodyPr>
            <a:noAutofit/>
          </a:bodyPr>
          <a:lstStyle>
            <a:lvl1pPr marL="0" indent="0" algn="l">
              <a:buFont typeface="Arial" panose="020B0604020202020204" pitchFamily="34" charset="0"/>
              <a:buNone/>
              <a:defRPr sz="1600">
                <a:solidFill>
                  <a:schemeClr val="tx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Month. </a:t>
            </a:r>
            <a:endParaRPr lang="en-US" dirty="0"/>
          </a:p>
        </p:txBody>
      </p:sp>
      <p:sp>
        <p:nvSpPr>
          <p:cNvPr id="47" name="Text Placeholder 16"/>
          <p:cNvSpPr>
            <a:spLocks noGrp="1"/>
          </p:cNvSpPr>
          <p:nvPr>
            <p:ph type="body" sz="quarter" idx="24" hasCustomPrompt="1"/>
          </p:nvPr>
        </p:nvSpPr>
        <p:spPr>
          <a:xfrm>
            <a:off x="8937136" y="360700"/>
            <a:ext cx="1891190" cy="380686"/>
          </a:xfrm>
          <a:prstGeom prst="rect">
            <a:avLst/>
          </a:prstGeom>
        </p:spPr>
        <p:txBody>
          <a:bodyPr>
            <a:noAutofit/>
          </a:bodyPr>
          <a:lstStyle>
            <a:lvl1pPr marL="0" indent="0" algn="l">
              <a:buFont typeface="Arial" panose="020B0604020202020204" pitchFamily="34" charset="0"/>
              <a:buNone/>
              <a:defRPr sz="1600">
                <a:solidFill>
                  <a:schemeClr val="tx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Month. </a:t>
            </a:r>
            <a:endParaRPr lang="en-US" dirty="0"/>
          </a:p>
        </p:txBody>
      </p:sp>
      <p:sp>
        <p:nvSpPr>
          <p:cNvPr id="48" name="Text Placeholder 16"/>
          <p:cNvSpPr>
            <a:spLocks noGrp="1"/>
          </p:cNvSpPr>
          <p:nvPr>
            <p:ph type="body" sz="quarter" idx="29" hasCustomPrompt="1"/>
          </p:nvPr>
        </p:nvSpPr>
        <p:spPr>
          <a:xfrm>
            <a:off x="7576688" y="337002"/>
            <a:ext cx="1338079" cy="765463"/>
          </a:xfrm>
          <a:prstGeom prst="rect">
            <a:avLst/>
          </a:prstGeom>
        </p:spPr>
        <p:txBody>
          <a:bodyPr>
            <a:noAutofit/>
          </a:bodyPr>
          <a:lstStyle>
            <a:lvl1pPr marL="0" indent="0" algn="r">
              <a:buFont typeface="Arial" panose="020B0604020202020204" pitchFamily="34" charset="0"/>
              <a:buNone/>
              <a:defRPr sz="4400">
                <a:solidFill>
                  <a:schemeClr val="tx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Day</a:t>
            </a:r>
            <a:endParaRPr lang="en-US" dirty="0"/>
          </a:p>
        </p:txBody>
      </p:sp>
      <p:sp>
        <p:nvSpPr>
          <p:cNvPr id="49" name="Text Placeholder 16"/>
          <p:cNvSpPr>
            <a:spLocks noGrp="1"/>
          </p:cNvSpPr>
          <p:nvPr>
            <p:ph type="body" sz="quarter" idx="30" hasCustomPrompt="1"/>
          </p:nvPr>
        </p:nvSpPr>
        <p:spPr>
          <a:xfrm>
            <a:off x="5110801" y="1462094"/>
            <a:ext cx="1338079" cy="765463"/>
          </a:xfrm>
          <a:prstGeom prst="rect">
            <a:avLst/>
          </a:prstGeom>
        </p:spPr>
        <p:txBody>
          <a:bodyPr>
            <a:noAutofit/>
          </a:bodyPr>
          <a:lstStyle>
            <a:lvl1pPr marL="0" indent="0" algn="r">
              <a:buFont typeface="Arial" panose="020B0604020202020204" pitchFamily="34" charset="0"/>
              <a:buNone/>
              <a:defRPr sz="4400">
                <a:solidFill>
                  <a:schemeClr val="tx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Day</a:t>
            </a:r>
            <a:endParaRPr lang="en-US" dirty="0"/>
          </a:p>
        </p:txBody>
      </p:sp>
      <p:sp>
        <p:nvSpPr>
          <p:cNvPr id="50" name="Text Placeholder 16"/>
          <p:cNvSpPr>
            <a:spLocks noGrp="1"/>
          </p:cNvSpPr>
          <p:nvPr>
            <p:ph type="body" sz="quarter" idx="31" hasCustomPrompt="1"/>
          </p:nvPr>
        </p:nvSpPr>
        <p:spPr>
          <a:xfrm>
            <a:off x="2395148" y="2552286"/>
            <a:ext cx="1338079" cy="765463"/>
          </a:xfrm>
          <a:prstGeom prst="rect">
            <a:avLst/>
          </a:prstGeom>
        </p:spPr>
        <p:txBody>
          <a:bodyPr>
            <a:noAutofit/>
          </a:bodyPr>
          <a:lstStyle>
            <a:lvl1pPr marL="0" indent="0" algn="r">
              <a:buFont typeface="Arial" panose="020B0604020202020204" pitchFamily="34" charset="0"/>
              <a:buNone/>
              <a:defRPr sz="4400">
                <a:solidFill>
                  <a:schemeClr val="tx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Day</a:t>
            </a:r>
            <a:endParaRPr lang="en-US" dirty="0"/>
          </a:p>
        </p:txBody>
      </p:sp>
      <p:sp>
        <p:nvSpPr>
          <p:cNvPr id="51" name="Text Placeholder 16"/>
          <p:cNvSpPr>
            <a:spLocks noGrp="1"/>
          </p:cNvSpPr>
          <p:nvPr>
            <p:ph type="body" sz="quarter" idx="32" hasCustomPrompt="1"/>
          </p:nvPr>
        </p:nvSpPr>
        <p:spPr>
          <a:xfrm>
            <a:off x="-283900" y="3633054"/>
            <a:ext cx="1338079" cy="765463"/>
          </a:xfrm>
          <a:prstGeom prst="rect">
            <a:avLst/>
          </a:prstGeom>
        </p:spPr>
        <p:txBody>
          <a:bodyPr>
            <a:noAutofit/>
          </a:bodyPr>
          <a:lstStyle>
            <a:lvl1pPr marL="0" indent="0" algn="r">
              <a:buFont typeface="Arial" panose="020B0604020202020204" pitchFamily="34" charset="0"/>
              <a:buNone/>
              <a:defRPr sz="4400">
                <a:solidFill>
                  <a:schemeClr val="tx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Day</a:t>
            </a:r>
            <a:endParaRPr lang="en-US" dirty="0"/>
          </a:p>
        </p:txBody>
      </p:sp>
      <p:cxnSp>
        <p:nvCxnSpPr>
          <p:cNvPr id="52" name="Straight Connector 51"/>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643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4" name="Group 3"/>
          <p:cNvGrpSpPr/>
          <p:nvPr userDrawn="1"/>
        </p:nvGrpSpPr>
        <p:grpSpPr>
          <a:xfrm>
            <a:off x="-11322" y="2150165"/>
            <a:ext cx="9898147" cy="4403035"/>
            <a:chOff x="-28575" y="1898650"/>
            <a:chExt cx="9956800" cy="4429126"/>
          </a:xfrm>
          <a:solidFill>
            <a:schemeClr val="tx1">
              <a:lumMod val="75000"/>
              <a:lumOff val="25000"/>
            </a:schemeClr>
          </a:solidFill>
        </p:grpSpPr>
        <p:sp>
          <p:nvSpPr>
            <p:cNvPr id="5" name="Freeform 5"/>
            <p:cNvSpPr>
              <a:spLocks/>
            </p:cNvSpPr>
            <p:nvPr/>
          </p:nvSpPr>
          <p:spPr bwMode="auto">
            <a:xfrm>
              <a:off x="3052763" y="2152650"/>
              <a:ext cx="3460750" cy="3467100"/>
            </a:xfrm>
            <a:custGeom>
              <a:avLst/>
              <a:gdLst>
                <a:gd name="T0" fmla="*/ 522 w 1204"/>
                <a:gd name="T1" fmla="*/ 1077 h 1205"/>
                <a:gd name="T2" fmla="*/ 463 w 1204"/>
                <a:gd name="T3" fmla="*/ 602 h 1205"/>
                <a:gd name="T4" fmla="*/ 692 w 1204"/>
                <a:gd name="T5" fmla="*/ 106 h 1205"/>
                <a:gd name="T6" fmla="*/ 268 w 1204"/>
                <a:gd name="T7" fmla="*/ 0 h 1205"/>
                <a:gd name="T8" fmla="*/ 237 w 1204"/>
                <a:gd name="T9" fmla="*/ 28 h 1205"/>
                <a:gd name="T10" fmla="*/ 616 w 1204"/>
                <a:gd name="T11" fmla="*/ 123 h 1205"/>
                <a:gd name="T12" fmla="*/ 718 w 1204"/>
                <a:gd name="T13" fmla="*/ 427 h 1205"/>
                <a:gd name="T14" fmla="*/ 26 w 1204"/>
                <a:gd name="T15" fmla="*/ 845 h 1205"/>
                <a:gd name="T16" fmla="*/ 475 w 1204"/>
                <a:gd name="T17" fmla="*/ 1205 h 1205"/>
                <a:gd name="T18" fmla="*/ 662 w 1204"/>
                <a:gd name="T19" fmla="*/ 1119 h 1205"/>
                <a:gd name="T20" fmla="*/ 522 w 1204"/>
                <a:gd name="T21" fmla="*/ 1077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4" h="1205">
                  <a:moveTo>
                    <a:pt x="522" y="1077"/>
                  </a:moveTo>
                  <a:cubicBezTo>
                    <a:pt x="0" y="897"/>
                    <a:pt x="260" y="682"/>
                    <a:pt x="463" y="602"/>
                  </a:cubicBezTo>
                  <a:cubicBezTo>
                    <a:pt x="666" y="522"/>
                    <a:pt x="1204" y="330"/>
                    <a:pt x="692" y="106"/>
                  </a:cubicBezTo>
                  <a:cubicBezTo>
                    <a:pt x="692" y="106"/>
                    <a:pt x="513" y="40"/>
                    <a:pt x="268" y="0"/>
                  </a:cubicBezTo>
                  <a:cubicBezTo>
                    <a:pt x="237" y="28"/>
                    <a:pt x="237" y="28"/>
                    <a:pt x="237" y="28"/>
                  </a:cubicBezTo>
                  <a:cubicBezTo>
                    <a:pt x="415" y="59"/>
                    <a:pt x="519" y="90"/>
                    <a:pt x="616" y="123"/>
                  </a:cubicBezTo>
                  <a:cubicBezTo>
                    <a:pt x="774" y="177"/>
                    <a:pt x="930" y="311"/>
                    <a:pt x="718" y="427"/>
                  </a:cubicBezTo>
                  <a:cubicBezTo>
                    <a:pt x="506" y="543"/>
                    <a:pt x="44" y="661"/>
                    <a:pt x="26" y="845"/>
                  </a:cubicBezTo>
                  <a:cubicBezTo>
                    <a:pt x="13" y="972"/>
                    <a:pt x="185" y="1108"/>
                    <a:pt x="475" y="1205"/>
                  </a:cubicBezTo>
                  <a:cubicBezTo>
                    <a:pt x="662" y="1119"/>
                    <a:pt x="662" y="1119"/>
                    <a:pt x="662" y="1119"/>
                  </a:cubicBezTo>
                  <a:cubicBezTo>
                    <a:pt x="613" y="1106"/>
                    <a:pt x="566" y="1092"/>
                    <a:pt x="522" y="1077"/>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28575" y="1898650"/>
              <a:ext cx="1481138" cy="87313"/>
            </a:xfrm>
            <a:custGeom>
              <a:avLst/>
              <a:gdLst>
                <a:gd name="T0" fmla="*/ 0 w 515"/>
                <a:gd name="T1" fmla="*/ 2 h 30"/>
                <a:gd name="T2" fmla="*/ 0 w 515"/>
                <a:gd name="T3" fmla="*/ 23 h 30"/>
                <a:gd name="T4" fmla="*/ 504 w 515"/>
                <a:gd name="T5" fmla="*/ 30 h 30"/>
                <a:gd name="T6" fmla="*/ 515 w 515"/>
                <a:gd name="T7" fmla="*/ 18 h 30"/>
                <a:gd name="T8" fmla="*/ 0 w 515"/>
                <a:gd name="T9" fmla="*/ 2 h 30"/>
              </a:gdLst>
              <a:ahLst/>
              <a:cxnLst>
                <a:cxn ang="0">
                  <a:pos x="T0" y="T1"/>
                </a:cxn>
                <a:cxn ang="0">
                  <a:pos x="T2" y="T3"/>
                </a:cxn>
                <a:cxn ang="0">
                  <a:pos x="T4" y="T5"/>
                </a:cxn>
                <a:cxn ang="0">
                  <a:pos x="T6" y="T7"/>
                </a:cxn>
                <a:cxn ang="0">
                  <a:pos x="T8" y="T9"/>
                </a:cxn>
              </a:cxnLst>
              <a:rect l="0" t="0" r="r" b="b"/>
              <a:pathLst>
                <a:path w="515" h="30">
                  <a:moveTo>
                    <a:pt x="0" y="2"/>
                  </a:moveTo>
                  <a:cubicBezTo>
                    <a:pt x="0" y="23"/>
                    <a:pt x="0" y="23"/>
                    <a:pt x="0" y="23"/>
                  </a:cubicBezTo>
                  <a:cubicBezTo>
                    <a:pt x="0" y="23"/>
                    <a:pt x="200" y="14"/>
                    <a:pt x="504" y="30"/>
                  </a:cubicBezTo>
                  <a:cubicBezTo>
                    <a:pt x="515" y="18"/>
                    <a:pt x="515" y="18"/>
                    <a:pt x="515" y="18"/>
                  </a:cubicBezTo>
                  <a:cubicBezTo>
                    <a:pt x="323" y="7"/>
                    <a:pt x="138" y="0"/>
                    <a:pt x="0" y="2"/>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1581150" y="1958975"/>
              <a:ext cx="2084388" cy="247650"/>
            </a:xfrm>
            <a:custGeom>
              <a:avLst/>
              <a:gdLst>
                <a:gd name="T0" fmla="*/ 595 w 725"/>
                <a:gd name="T1" fmla="*/ 43 h 86"/>
                <a:gd name="T2" fmla="*/ 13 w 725"/>
                <a:gd name="T3" fmla="*/ 0 h 86"/>
                <a:gd name="T4" fmla="*/ 0 w 725"/>
                <a:gd name="T5" fmla="*/ 12 h 86"/>
                <a:gd name="T6" fmla="*/ 298 w 725"/>
                <a:gd name="T7" fmla="*/ 36 h 86"/>
                <a:gd name="T8" fmla="*/ 695 w 725"/>
                <a:gd name="T9" fmla="*/ 86 h 86"/>
                <a:gd name="T10" fmla="*/ 725 w 725"/>
                <a:gd name="T11" fmla="*/ 58 h 86"/>
                <a:gd name="T12" fmla="*/ 595 w 725"/>
                <a:gd name="T13" fmla="*/ 43 h 86"/>
              </a:gdLst>
              <a:ahLst/>
              <a:cxnLst>
                <a:cxn ang="0">
                  <a:pos x="T0" y="T1"/>
                </a:cxn>
                <a:cxn ang="0">
                  <a:pos x="T2" y="T3"/>
                </a:cxn>
                <a:cxn ang="0">
                  <a:pos x="T4" y="T5"/>
                </a:cxn>
                <a:cxn ang="0">
                  <a:pos x="T6" y="T7"/>
                </a:cxn>
                <a:cxn ang="0">
                  <a:pos x="T8" y="T9"/>
                </a:cxn>
                <a:cxn ang="0">
                  <a:pos x="T10" y="T11"/>
                </a:cxn>
                <a:cxn ang="0">
                  <a:pos x="T12" y="T13"/>
                </a:cxn>
              </a:cxnLst>
              <a:rect l="0" t="0" r="r" b="b"/>
              <a:pathLst>
                <a:path w="725" h="86">
                  <a:moveTo>
                    <a:pt x="595" y="43"/>
                  </a:moveTo>
                  <a:cubicBezTo>
                    <a:pt x="430" y="28"/>
                    <a:pt x="220" y="12"/>
                    <a:pt x="13" y="0"/>
                  </a:cubicBezTo>
                  <a:cubicBezTo>
                    <a:pt x="0" y="12"/>
                    <a:pt x="0" y="12"/>
                    <a:pt x="0" y="12"/>
                  </a:cubicBezTo>
                  <a:cubicBezTo>
                    <a:pt x="92" y="18"/>
                    <a:pt x="192" y="25"/>
                    <a:pt x="298" y="36"/>
                  </a:cubicBezTo>
                  <a:cubicBezTo>
                    <a:pt x="461" y="53"/>
                    <a:pt x="590" y="69"/>
                    <a:pt x="695" y="86"/>
                  </a:cubicBezTo>
                  <a:cubicBezTo>
                    <a:pt x="725" y="58"/>
                    <a:pt x="725" y="58"/>
                    <a:pt x="725" y="58"/>
                  </a:cubicBezTo>
                  <a:cubicBezTo>
                    <a:pt x="683" y="52"/>
                    <a:pt x="639" y="47"/>
                    <a:pt x="595" y="43"/>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4826000" y="5472113"/>
              <a:ext cx="5102225" cy="855663"/>
            </a:xfrm>
            <a:custGeom>
              <a:avLst/>
              <a:gdLst>
                <a:gd name="T0" fmla="*/ 1775 w 1775"/>
                <a:gd name="T1" fmla="*/ 213 h 297"/>
                <a:gd name="T2" fmla="*/ 1443 w 1775"/>
                <a:gd name="T3" fmla="*/ 57 h 297"/>
                <a:gd name="T4" fmla="*/ 1397 w 1775"/>
                <a:gd name="T5" fmla="*/ 95 h 297"/>
                <a:gd name="T6" fmla="*/ 205 w 1775"/>
                <a:gd name="T7" fmla="*/ 0 h 297"/>
                <a:gd name="T8" fmla="*/ 0 w 1775"/>
                <a:gd name="T9" fmla="*/ 93 h 297"/>
                <a:gd name="T10" fmla="*/ 309 w 1775"/>
                <a:gd name="T11" fmla="*/ 153 h 297"/>
                <a:gd name="T12" fmla="*/ 1225 w 1775"/>
                <a:gd name="T13" fmla="*/ 235 h 297"/>
                <a:gd name="T14" fmla="*/ 1153 w 1775"/>
                <a:gd name="T15" fmla="*/ 297 h 297"/>
                <a:gd name="T16" fmla="*/ 1775 w 1775"/>
                <a:gd name="T17" fmla="*/ 21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297">
                  <a:moveTo>
                    <a:pt x="1775" y="213"/>
                  </a:moveTo>
                  <a:cubicBezTo>
                    <a:pt x="1443" y="57"/>
                    <a:pt x="1443" y="57"/>
                    <a:pt x="1443" y="57"/>
                  </a:cubicBezTo>
                  <a:cubicBezTo>
                    <a:pt x="1397" y="95"/>
                    <a:pt x="1397" y="95"/>
                    <a:pt x="1397" y="95"/>
                  </a:cubicBezTo>
                  <a:cubicBezTo>
                    <a:pt x="1397" y="95"/>
                    <a:pt x="730" y="100"/>
                    <a:pt x="205" y="0"/>
                  </a:cubicBezTo>
                  <a:cubicBezTo>
                    <a:pt x="0" y="93"/>
                    <a:pt x="0" y="93"/>
                    <a:pt x="0" y="93"/>
                  </a:cubicBezTo>
                  <a:cubicBezTo>
                    <a:pt x="95" y="117"/>
                    <a:pt x="198" y="138"/>
                    <a:pt x="309" y="153"/>
                  </a:cubicBezTo>
                  <a:cubicBezTo>
                    <a:pt x="859" y="229"/>
                    <a:pt x="1225" y="235"/>
                    <a:pt x="1225" y="235"/>
                  </a:cubicBezTo>
                  <a:cubicBezTo>
                    <a:pt x="1153" y="297"/>
                    <a:pt x="1153" y="297"/>
                    <a:pt x="1153" y="297"/>
                  </a:cubicBezTo>
                  <a:lnTo>
                    <a:pt x="1775" y="213"/>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userDrawn="1"/>
        </p:nvGrpSpPr>
        <p:grpSpPr>
          <a:xfrm>
            <a:off x="7313610" y="3865146"/>
            <a:ext cx="1268255" cy="1793053"/>
            <a:chOff x="8221663" y="2217738"/>
            <a:chExt cx="1335087" cy="1887538"/>
          </a:xfrm>
        </p:grpSpPr>
        <p:sp>
          <p:nvSpPr>
            <p:cNvPr id="10" name="Freeform 31"/>
            <p:cNvSpPr>
              <a:spLocks/>
            </p:cNvSpPr>
            <p:nvPr/>
          </p:nvSpPr>
          <p:spPr bwMode="auto">
            <a:xfrm>
              <a:off x="8231188" y="2217738"/>
              <a:ext cx="1325562" cy="1887538"/>
            </a:xfrm>
            <a:custGeom>
              <a:avLst/>
              <a:gdLst>
                <a:gd name="T0" fmla="*/ 231 w 461"/>
                <a:gd name="T1" fmla="*/ 0 h 657"/>
                <a:gd name="T2" fmla="*/ 0 w 461"/>
                <a:gd name="T3" fmla="*/ 231 h 657"/>
                <a:gd name="T4" fmla="*/ 231 w 461"/>
                <a:gd name="T5" fmla="*/ 657 h 657"/>
                <a:gd name="T6" fmla="*/ 461 w 461"/>
                <a:gd name="T7" fmla="*/ 231 h 657"/>
                <a:gd name="T8" fmla="*/ 231 w 461"/>
                <a:gd name="T9" fmla="*/ 0 h 657"/>
              </a:gdLst>
              <a:ahLst/>
              <a:cxnLst>
                <a:cxn ang="0">
                  <a:pos x="T0" y="T1"/>
                </a:cxn>
                <a:cxn ang="0">
                  <a:pos x="T2" y="T3"/>
                </a:cxn>
                <a:cxn ang="0">
                  <a:pos x="T4" y="T5"/>
                </a:cxn>
                <a:cxn ang="0">
                  <a:pos x="T6" y="T7"/>
                </a:cxn>
                <a:cxn ang="0">
                  <a:pos x="T8" y="T9"/>
                </a:cxn>
              </a:cxnLst>
              <a:rect l="0" t="0" r="r" b="b"/>
              <a:pathLst>
                <a:path w="461" h="657">
                  <a:moveTo>
                    <a:pt x="231" y="0"/>
                  </a:moveTo>
                  <a:cubicBezTo>
                    <a:pt x="103" y="0"/>
                    <a:pt x="0" y="103"/>
                    <a:pt x="0" y="231"/>
                  </a:cubicBezTo>
                  <a:cubicBezTo>
                    <a:pt x="0" y="390"/>
                    <a:pt x="231" y="657"/>
                    <a:pt x="231" y="657"/>
                  </a:cubicBezTo>
                  <a:cubicBezTo>
                    <a:pt x="231" y="657"/>
                    <a:pt x="461" y="390"/>
                    <a:pt x="461" y="231"/>
                  </a:cubicBezTo>
                  <a:cubicBezTo>
                    <a:pt x="461" y="103"/>
                    <a:pt x="358" y="0"/>
                    <a:pt x="2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32"/>
            <p:cNvSpPr>
              <a:spLocks/>
            </p:cNvSpPr>
            <p:nvPr/>
          </p:nvSpPr>
          <p:spPr bwMode="auto">
            <a:xfrm>
              <a:off x="8221663" y="2235200"/>
              <a:ext cx="1327150" cy="1323975"/>
            </a:xfrm>
            <a:custGeom>
              <a:avLst/>
              <a:gdLst>
                <a:gd name="T0" fmla="*/ 386 w 461"/>
                <a:gd name="T1" fmla="*/ 146 h 461"/>
                <a:gd name="T2" fmla="*/ 144 w 461"/>
                <a:gd name="T3" fmla="*/ 381 h 461"/>
                <a:gd name="T4" fmla="*/ 80 w 461"/>
                <a:gd name="T5" fmla="*/ 317 h 461"/>
                <a:gd name="T6" fmla="*/ 315 w 461"/>
                <a:gd name="T7" fmla="*/ 75 h 461"/>
                <a:gd name="T8" fmla="*/ 386 w 461"/>
                <a:gd name="T9" fmla="*/ 146 h 461"/>
              </a:gdLst>
              <a:ahLst/>
              <a:cxnLst>
                <a:cxn ang="0">
                  <a:pos x="T0" y="T1"/>
                </a:cxn>
                <a:cxn ang="0">
                  <a:pos x="T2" y="T3"/>
                </a:cxn>
                <a:cxn ang="0">
                  <a:pos x="T4" y="T5"/>
                </a:cxn>
                <a:cxn ang="0">
                  <a:pos x="T6" y="T7"/>
                </a:cxn>
                <a:cxn ang="0">
                  <a:pos x="T8" y="T9"/>
                </a:cxn>
              </a:cxnLst>
              <a:rect l="0" t="0" r="r" b="b"/>
              <a:pathLst>
                <a:path w="461" h="461">
                  <a:moveTo>
                    <a:pt x="386" y="146"/>
                  </a:moveTo>
                  <a:cubicBezTo>
                    <a:pt x="461" y="306"/>
                    <a:pt x="304" y="461"/>
                    <a:pt x="144" y="381"/>
                  </a:cubicBezTo>
                  <a:cubicBezTo>
                    <a:pt x="116" y="367"/>
                    <a:pt x="94" y="345"/>
                    <a:pt x="80" y="317"/>
                  </a:cubicBezTo>
                  <a:cubicBezTo>
                    <a:pt x="0" y="157"/>
                    <a:pt x="155" y="0"/>
                    <a:pt x="315" y="75"/>
                  </a:cubicBezTo>
                  <a:cubicBezTo>
                    <a:pt x="346" y="90"/>
                    <a:pt x="371" y="115"/>
                    <a:pt x="386" y="1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1" compatLnSpc="1">
              <a:prstTxWarp prst="textNoShape">
                <a:avLst/>
              </a:prstTxWarp>
            </a:bodyPr>
            <a:lstStyle/>
            <a:p>
              <a:pPr algn="ctr"/>
              <a:endParaRPr lang="en-US" sz="1800" dirty="0">
                <a:solidFill>
                  <a:schemeClr val="bg1"/>
                </a:solidFill>
                <a:latin typeface="Arial" panose="020B0604020202020204" pitchFamily="34" charset="0"/>
                <a:cs typeface="Arial" panose="020B0604020202020204" pitchFamily="34" charset="0"/>
              </a:endParaRPr>
            </a:p>
          </p:txBody>
        </p:sp>
      </p:grpSp>
      <p:grpSp>
        <p:nvGrpSpPr>
          <p:cNvPr id="13" name="Group 12"/>
          <p:cNvGrpSpPr/>
          <p:nvPr userDrawn="1"/>
        </p:nvGrpSpPr>
        <p:grpSpPr>
          <a:xfrm>
            <a:off x="5408612" y="2138604"/>
            <a:ext cx="841750" cy="1190062"/>
            <a:chOff x="8221663" y="2217738"/>
            <a:chExt cx="1335087" cy="1887538"/>
          </a:xfrm>
          <a:solidFill>
            <a:schemeClr val="tx1"/>
          </a:solidFill>
        </p:grpSpPr>
        <p:sp>
          <p:nvSpPr>
            <p:cNvPr id="14" name="Freeform 31"/>
            <p:cNvSpPr>
              <a:spLocks/>
            </p:cNvSpPr>
            <p:nvPr/>
          </p:nvSpPr>
          <p:spPr bwMode="auto">
            <a:xfrm>
              <a:off x="8231188" y="2217738"/>
              <a:ext cx="1325562" cy="1887538"/>
            </a:xfrm>
            <a:custGeom>
              <a:avLst/>
              <a:gdLst>
                <a:gd name="T0" fmla="*/ 231 w 461"/>
                <a:gd name="T1" fmla="*/ 0 h 657"/>
                <a:gd name="T2" fmla="*/ 0 w 461"/>
                <a:gd name="T3" fmla="*/ 231 h 657"/>
                <a:gd name="T4" fmla="*/ 231 w 461"/>
                <a:gd name="T5" fmla="*/ 657 h 657"/>
                <a:gd name="T6" fmla="*/ 461 w 461"/>
                <a:gd name="T7" fmla="*/ 231 h 657"/>
                <a:gd name="T8" fmla="*/ 231 w 461"/>
                <a:gd name="T9" fmla="*/ 0 h 657"/>
              </a:gdLst>
              <a:ahLst/>
              <a:cxnLst>
                <a:cxn ang="0">
                  <a:pos x="T0" y="T1"/>
                </a:cxn>
                <a:cxn ang="0">
                  <a:pos x="T2" y="T3"/>
                </a:cxn>
                <a:cxn ang="0">
                  <a:pos x="T4" y="T5"/>
                </a:cxn>
                <a:cxn ang="0">
                  <a:pos x="T6" y="T7"/>
                </a:cxn>
                <a:cxn ang="0">
                  <a:pos x="T8" y="T9"/>
                </a:cxn>
              </a:cxnLst>
              <a:rect l="0" t="0" r="r" b="b"/>
              <a:pathLst>
                <a:path w="461" h="657">
                  <a:moveTo>
                    <a:pt x="231" y="0"/>
                  </a:moveTo>
                  <a:cubicBezTo>
                    <a:pt x="103" y="0"/>
                    <a:pt x="0" y="103"/>
                    <a:pt x="0" y="231"/>
                  </a:cubicBezTo>
                  <a:cubicBezTo>
                    <a:pt x="0" y="390"/>
                    <a:pt x="231" y="657"/>
                    <a:pt x="231" y="657"/>
                  </a:cubicBezTo>
                  <a:cubicBezTo>
                    <a:pt x="231" y="657"/>
                    <a:pt x="461" y="390"/>
                    <a:pt x="461" y="231"/>
                  </a:cubicBezTo>
                  <a:cubicBezTo>
                    <a:pt x="461" y="103"/>
                    <a:pt x="358" y="0"/>
                    <a:pt x="2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2"/>
            <p:cNvSpPr>
              <a:spLocks/>
            </p:cNvSpPr>
            <p:nvPr userDrawn="1"/>
          </p:nvSpPr>
          <p:spPr bwMode="auto">
            <a:xfrm>
              <a:off x="8221663" y="2235200"/>
              <a:ext cx="1327150" cy="1323975"/>
            </a:xfrm>
            <a:custGeom>
              <a:avLst/>
              <a:gdLst>
                <a:gd name="T0" fmla="*/ 386 w 461"/>
                <a:gd name="T1" fmla="*/ 146 h 461"/>
                <a:gd name="T2" fmla="*/ 144 w 461"/>
                <a:gd name="T3" fmla="*/ 381 h 461"/>
                <a:gd name="T4" fmla="*/ 80 w 461"/>
                <a:gd name="T5" fmla="*/ 317 h 461"/>
                <a:gd name="T6" fmla="*/ 315 w 461"/>
                <a:gd name="T7" fmla="*/ 75 h 461"/>
                <a:gd name="T8" fmla="*/ 386 w 461"/>
                <a:gd name="T9" fmla="*/ 146 h 461"/>
              </a:gdLst>
              <a:ahLst/>
              <a:cxnLst>
                <a:cxn ang="0">
                  <a:pos x="T0" y="T1"/>
                </a:cxn>
                <a:cxn ang="0">
                  <a:pos x="T2" y="T3"/>
                </a:cxn>
                <a:cxn ang="0">
                  <a:pos x="T4" y="T5"/>
                </a:cxn>
                <a:cxn ang="0">
                  <a:pos x="T6" y="T7"/>
                </a:cxn>
                <a:cxn ang="0">
                  <a:pos x="T8" y="T9"/>
                </a:cxn>
              </a:cxnLst>
              <a:rect l="0" t="0" r="r" b="b"/>
              <a:pathLst>
                <a:path w="461" h="461">
                  <a:moveTo>
                    <a:pt x="386" y="146"/>
                  </a:moveTo>
                  <a:cubicBezTo>
                    <a:pt x="461" y="306"/>
                    <a:pt x="304" y="461"/>
                    <a:pt x="144" y="381"/>
                  </a:cubicBezTo>
                  <a:cubicBezTo>
                    <a:pt x="116" y="367"/>
                    <a:pt x="94" y="345"/>
                    <a:pt x="80" y="317"/>
                  </a:cubicBezTo>
                  <a:cubicBezTo>
                    <a:pt x="0" y="157"/>
                    <a:pt x="155" y="0"/>
                    <a:pt x="315" y="75"/>
                  </a:cubicBezTo>
                  <a:cubicBezTo>
                    <a:pt x="346" y="90"/>
                    <a:pt x="371" y="115"/>
                    <a:pt x="386" y="1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1" compatLnSpc="1">
              <a:prstTxWarp prst="textNoShape">
                <a:avLst/>
              </a:prstTxWarp>
            </a:bodyPr>
            <a:lstStyle/>
            <a:p>
              <a:pPr algn="ctr"/>
              <a:endParaRPr lang="en-US" sz="1800" dirty="0">
                <a:solidFill>
                  <a:schemeClr val="bg1"/>
                </a:solidFill>
                <a:latin typeface="Arial" panose="020B0604020202020204" pitchFamily="34" charset="0"/>
                <a:cs typeface="Arial" panose="020B0604020202020204" pitchFamily="34" charset="0"/>
              </a:endParaRPr>
            </a:p>
          </p:txBody>
        </p:sp>
      </p:grpSp>
      <p:grpSp>
        <p:nvGrpSpPr>
          <p:cNvPr id="17" name="Group 16"/>
          <p:cNvGrpSpPr/>
          <p:nvPr userDrawn="1"/>
        </p:nvGrpSpPr>
        <p:grpSpPr>
          <a:xfrm>
            <a:off x="3020532" y="1312419"/>
            <a:ext cx="606827" cy="857930"/>
            <a:chOff x="8221663" y="2217738"/>
            <a:chExt cx="1335087" cy="1887538"/>
          </a:xfrm>
          <a:solidFill>
            <a:schemeClr val="tx1"/>
          </a:solidFill>
        </p:grpSpPr>
        <p:sp>
          <p:nvSpPr>
            <p:cNvPr id="18" name="Freeform 31"/>
            <p:cNvSpPr>
              <a:spLocks/>
            </p:cNvSpPr>
            <p:nvPr/>
          </p:nvSpPr>
          <p:spPr bwMode="auto">
            <a:xfrm>
              <a:off x="8231188" y="2217738"/>
              <a:ext cx="1325562" cy="1887538"/>
            </a:xfrm>
            <a:custGeom>
              <a:avLst/>
              <a:gdLst>
                <a:gd name="T0" fmla="*/ 231 w 461"/>
                <a:gd name="T1" fmla="*/ 0 h 657"/>
                <a:gd name="T2" fmla="*/ 0 w 461"/>
                <a:gd name="T3" fmla="*/ 231 h 657"/>
                <a:gd name="T4" fmla="*/ 231 w 461"/>
                <a:gd name="T5" fmla="*/ 657 h 657"/>
                <a:gd name="T6" fmla="*/ 461 w 461"/>
                <a:gd name="T7" fmla="*/ 231 h 657"/>
                <a:gd name="T8" fmla="*/ 231 w 461"/>
                <a:gd name="T9" fmla="*/ 0 h 657"/>
              </a:gdLst>
              <a:ahLst/>
              <a:cxnLst>
                <a:cxn ang="0">
                  <a:pos x="T0" y="T1"/>
                </a:cxn>
                <a:cxn ang="0">
                  <a:pos x="T2" y="T3"/>
                </a:cxn>
                <a:cxn ang="0">
                  <a:pos x="T4" y="T5"/>
                </a:cxn>
                <a:cxn ang="0">
                  <a:pos x="T6" y="T7"/>
                </a:cxn>
                <a:cxn ang="0">
                  <a:pos x="T8" y="T9"/>
                </a:cxn>
              </a:cxnLst>
              <a:rect l="0" t="0" r="r" b="b"/>
              <a:pathLst>
                <a:path w="461" h="657">
                  <a:moveTo>
                    <a:pt x="231" y="0"/>
                  </a:moveTo>
                  <a:cubicBezTo>
                    <a:pt x="103" y="0"/>
                    <a:pt x="0" y="103"/>
                    <a:pt x="0" y="231"/>
                  </a:cubicBezTo>
                  <a:cubicBezTo>
                    <a:pt x="0" y="390"/>
                    <a:pt x="231" y="657"/>
                    <a:pt x="231" y="657"/>
                  </a:cubicBezTo>
                  <a:cubicBezTo>
                    <a:pt x="231" y="657"/>
                    <a:pt x="461" y="390"/>
                    <a:pt x="461" y="231"/>
                  </a:cubicBezTo>
                  <a:cubicBezTo>
                    <a:pt x="461" y="103"/>
                    <a:pt x="358" y="0"/>
                    <a:pt x="2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2"/>
            <p:cNvSpPr>
              <a:spLocks/>
            </p:cNvSpPr>
            <p:nvPr/>
          </p:nvSpPr>
          <p:spPr bwMode="auto">
            <a:xfrm>
              <a:off x="8221663" y="2235200"/>
              <a:ext cx="1327150" cy="1323975"/>
            </a:xfrm>
            <a:custGeom>
              <a:avLst/>
              <a:gdLst>
                <a:gd name="T0" fmla="*/ 386 w 461"/>
                <a:gd name="T1" fmla="*/ 146 h 461"/>
                <a:gd name="T2" fmla="*/ 144 w 461"/>
                <a:gd name="T3" fmla="*/ 381 h 461"/>
                <a:gd name="T4" fmla="*/ 80 w 461"/>
                <a:gd name="T5" fmla="*/ 317 h 461"/>
                <a:gd name="T6" fmla="*/ 315 w 461"/>
                <a:gd name="T7" fmla="*/ 75 h 461"/>
                <a:gd name="T8" fmla="*/ 386 w 461"/>
                <a:gd name="T9" fmla="*/ 146 h 461"/>
              </a:gdLst>
              <a:ahLst/>
              <a:cxnLst>
                <a:cxn ang="0">
                  <a:pos x="T0" y="T1"/>
                </a:cxn>
                <a:cxn ang="0">
                  <a:pos x="T2" y="T3"/>
                </a:cxn>
                <a:cxn ang="0">
                  <a:pos x="T4" y="T5"/>
                </a:cxn>
                <a:cxn ang="0">
                  <a:pos x="T6" y="T7"/>
                </a:cxn>
                <a:cxn ang="0">
                  <a:pos x="T8" y="T9"/>
                </a:cxn>
              </a:cxnLst>
              <a:rect l="0" t="0" r="r" b="b"/>
              <a:pathLst>
                <a:path w="461" h="461">
                  <a:moveTo>
                    <a:pt x="386" y="146"/>
                  </a:moveTo>
                  <a:cubicBezTo>
                    <a:pt x="461" y="306"/>
                    <a:pt x="304" y="461"/>
                    <a:pt x="144" y="381"/>
                  </a:cubicBezTo>
                  <a:cubicBezTo>
                    <a:pt x="116" y="367"/>
                    <a:pt x="94" y="345"/>
                    <a:pt x="80" y="317"/>
                  </a:cubicBezTo>
                  <a:cubicBezTo>
                    <a:pt x="0" y="157"/>
                    <a:pt x="155" y="0"/>
                    <a:pt x="315" y="75"/>
                  </a:cubicBezTo>
                  <a:cubicBezTo>
                    <a:pt x="346" y="90"/>
                    <a:pt x="371" y="115"/>
                    <a:pt x="386" y="1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1" compatLnSpc="1">
              <a:prstTxWarp prst="textNoShape">
                <a:avLst/>
              </a:prstTxWarp>
            </a:bodyPr>
            <a:lstStyle/>
            <a:p>
              <a:pPr algn="ctr"/>
              <a:endParaRPr lang="en-US" sz="1800" dirty="0">
                <a:solidFill>
                  <a:schemeClr val="bg1"/>
                </a:solidFill>
                <a:latin typeface="Arial" panose="020B0604020202020204" pitchFamily="34" charset="0"/>
                <a:cs typeface="Arial" panose="020B0604020202020204" pitchFamily="34" charset="0"/>
              </a:endParaRPr>
            </a:p>
          </p:txBody>
        </p:sp>
      </p:grpSp>
      <p:grpSp>
        <p:nvGrpSpPr>
          <p:cNvPr id="21" name="Group 20"/>
          <p:cNvGrpSpPr/>
          <p:nvPr userDrawn="1"/>
        </p:nvGrpSpPr>
        <p:grpSpPr>
          <a:xfrm>
            <a:off x="466837" y="1293242"/>
            <a:ext cx="573045" cy="810169"/>
            <a:chOff x="8221663" y="2217738"/>
            <a:chExt cx="1335087" cy="1887538"/>
          </a:xfrm>
          <a:solidFill>
            <a:schemeClr val="tx1"/>
          </a:solidFill>
        </p:grpSpPr>
        <p:sp>
          <p:nvSpPr>
            <p:cNvPr id="22" name="Freeform 31"/>
            <p:cNvSpPr>
              <a:spLocks/>
            </p:cNvSpPr>
            <p:nvPr/>
          </p:nvSpPr>
          <p:spPr bwMode="auto">
            <a:xfrm>
              <a:off x="8231188" y="2217738"/>
              <a:ext cx="1325562" cy="1887538"/>
            </a:xfrm>
            <a:custGeom>
              <a:avLst/>
              <a:gdLst>
                <a:gd name="T0" fmla="*/ 231 w 461"/>
                <a:gd name="T1" fmla="*/ 0 h 657"/>
                <a:gd name="T2" fmla="*/ 0 w 461"/>
                <a:gd name="T3" fmla="*/ 231 h 657"/>
                <a:gd name="T4" fmla="*/ 231 w 461"/>
                <a:gd name="T5" fmla="*/ 657 h 657"/>
                <a:gd name="T6" fmla="*/ 461 w 461"/>
                <a:gd name="T7" fmla="*/ 231 h 657"/>
                <a:gd name="T8" fmla="*/ 231 w 461"/>
                <a:gd name="T9" fmla="*/ 0 h 657"/>
              </a:gdLst>
              <a:ahLst/>
              <a:cxnLst>
                <a:cxn ang="0">
                  <a:pos x="T0" y="T1"/>
                </a:cxn>
                <a:cxn ang="0">
                  <a:pos x="T2" y="T3"/>
                </a:cxn>
                <a:cxn ang="0">
                  <a:pos x="T4" y="T5"/>
                </a:cxn>
                <a:cxn ang="0">
                  <a:pos x="T6" y="T7"/>
                </a:cxn>
                <a:cxn ang="0">
                  <a:pos x="T8" y="T9"/>
                </a:cxn>
              </a:cxnLst>
              <a:rect l="0" t="0" r="r" b="b"/>
              <a:pathLst>
                <a:path w="461" h="657">
                  <a:moveTo>
                    <a:pt x="231" y="0"/>
                  </a:moveTo>
                  <a:cubicBezTo>
                    <a:pt x="103" y="0"/>
                    <a:pt x="0" y="103"/>
                    <a:pt x="0" y="231"/>
                  </a:cubicBezTo>
                  <a:cubicBezTo>
                    <a:pt x="0" y="390"/>
                    <a:pt x="231" y="657"/>
                    <a:pt x="231" y="657"/>
                  </a:cubicBezTo>
                  <a:cubicBezTo>
                    <a:pt x="231" y="657"/>
                    <a:pt x="461" y="390"/>
                    <a:pt x="461" y="231"/>
                  </a:cubicBezTo>
                  <a:cubicBezTo>
                    <a:pt x="461" y="103"/>
                    <a:pt x="358" y="0"/>
                    <a:pt x="2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p:cNvSpPr>
            <p:nvPr/>
          </p:nvSpPr>
          <p:spPr bwMode="auto">
            <a:xfrm>
              <a:off x="8221663" y="2235200"/>
              <a:ext cx="1327150" cy="1323975"/>
            </a:xfrm>
            <a:custGeom>
              <a:avLst/>
              <a:gdLst>
                <a:gd name="T0" fmla="*/ 386 w 461"/>
                <a:gd name="T1" fmla="*/ 146 h 461"/>
                <a:gd name="T2" fmla="*/ 144 w 461"/>
                <a:gd name="T3" fmla="*/ 381 h 461"/>
                <a:gd name="T4" fmla="*/ 80 w 461"/>
                <a:gd name="T5" fmla="*/ 317 h 461"/>
                <a:gd name="T6" fmla="*/ 315 w 461"/>
                <a:gd name="T7" fmla="*/ 75 h 461"/>
                <a:gd name="T8" fmla="*/ 386 w 461"/>
                <a:gd name="T9" fmla="*/ 146 h 461"/>
              </a:gdLst>
              <a:ahLst/>
              <a:cxnLst>
                <a:cxn ang="0">
                  <a:pos x="T0" y="T1"/>
                </a:cxn>
                <a:cxn ang="0">
                  <a:pos x="T2" y="T3"/>
                </a:cxn>
                <a:cxn ang="0">
                  <a:pos x="T4" y="T5"/>
                </a:cxn>
                <a:cxn ang="0">
                  <a:pos x="T6" y="T7"/>
                </a:cxn>
                <a:cxn ang="0">
                  <a:pos x="T8" y="T9"/>
                </a:cxn>
              </a:cxnLst>
              <a:rect l="0" t="0" r="r" b="b"/>
              <a:pathLst>
                <a:path w="461" h="461">
                  <a:moveTo>
                    <a:pt x="386" y="146"/>
                  </a:moveTo>
                  <a:cubicBezTo>
                    <a:pt x="461" y="306"/>
                    <a:pt x="304" y="461"/>
                    <a:pt x="144" y="381"/>
                  </a:cubicBezTo>
                  <a:cubicBezTo>
                    <a:pt x="116" y="367"/>
                    <a:pt x="94" y="345"/>
                    <a:pt x="80" y="317"/>
                  </a:cubicBezTo>
                  <a:cubicBezTo>
                    <a:pt x="0" y="157"/>
                    <a:pt x="155" y="0"/>
                    <a:pt x="315" y="75"/>
                  </a:cubicBezTo>
                  <a:cubicBezTo>
                    <a:pt x="346" y="90"/>
                    <a:pt x="371" y="115"/>
                    <a:pt x="386" y="1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1" compatLnSpc="1">
              <a:prstTxWarp prst="textNoShape">
                <a:avLst/>
              </a:prstTxWarp>
            </a:bodyPr>
            <a:lstStyle/>
            <a:p>
              <a:pPr algn="ctr"/>
              <a:endParaRPr lang="en-US" sz="1800" dirty="0">
                <a:solidFill>
                  <a:schemeClr val="bg1"/>
                </a:solidFill>
                <a:latin typeface="Arial" panose="020B0604020202020204" pitchFamily="34" charset="0"/>
                <a:cs typeface="Arial" panose="020B0604020202020204" pitchFamily="34" charset="0"/>
              </a:endParaRPr>
            </a:p>
          </p:txBody>
        </p:sp>
      </p:grpSp>
      <p:grpSp>
        <p:nvGrpSpPr>
          <p:cNvPr id="55" name="Group 54"/>
          <p:cNvGrpSpPr/>
          <p:nvPr/>
        </p:nvGrpSpPr>
        <p:grpSpPr>
          <a:xfrm>
            <a:off x="2355283" y="3725276"/>
            <a:ext cx="1119049" cy="1582106"/>
            <a:chOff x="8221663" y="2217738"/>
            <a:chExt cx="1335087" cy="1887538"/>
          </a:xfrm>
          <a:solidFill>
            <a:schemeClr val="tx1"/>
          </a:solidFill>
        </p:grpSpPr>
        <p:sp>
          <p:nvSpPr>
            <p:cNvPr id="60" name="Freeform 31"/>
            <p:cNvSpPr>
              <a:spLocks/>
            </p:cNvSpPr>
            <p:nvPr/>
          </p:nvSpPr>
          <p:spPr bwMode="auto">
            <a:xfrm>
              <a:off x="8231188" y="2217738"/>
              <a:ext cx="1325562" cy="1887538"/>
            </a:xfrm>
            <a:custGeom>
              <a:avLst/>
              <a:gdLst>
                <a:gd name="T0" fmla="*/ 231 w 461"/>
                <a:gd name="T1" fmla="*/ 0 h 657"/>
                <a:gd name="T2" fmla="*/ 0 w 461"/>
                <a:gd name="T3" fmla="*/ 231 h 657"/>
                <a:gd name="T4" fmla="*/ 231 w 461"/>
                <a:gd name="T5" fmla="*/ 657 h 657"/>
                <a:gd name="T6" fmla="*/ 461 w 461"/>
                <a:gd name="T7" fmla="*/ 231 h 657"/>
                <a:gd name="T8" fmla="*/ 231 w 461"/>
                <a:gd name="T9" fmla="*/ 0 h 657"/>
              </a:gdLst>
              <a:ahLst/>
              <a:cxnLst>
                <a:cxn ang="0">
                  <a:pos x="T0" y="T1"/>
                </a:cxn>
                <a:cxn ang="0">
                  <a:pos x="T2" y="T3"/>
                </a:cxn>
                <a:cxn ang="0">
                  <a:pos x="T4" y="T5"/>
                </a:cxn>
                <a:cxn ang="0">
                  <a:pos x="T6" y="T7"/>
                </a:cxn>
                <a:cxn ang="0">
                  <a:pos x="T8" y="T9"/>
                </a:cxn>
              </a:cxnLst>
              <a:rect l="0" t="0" r="r" b="b"/>
              <a:pathLst>
                <a:path w="461" h="657">
                  <a:moveTo>
                    <a:pt x="231" y="0"/>
                  </a:moveTo>
                  <a:cubicBezTo>
                    <a:pt x="103" y="0"/>
                    <a:pt x="0" y="103"/>
                    <a:pt x="0" y="231"/>
                  </a:cubicBezTo>
                  <a:cubicBezTo>
                    <a:pt x="0" y="390"/>
                    <a:pt x="231" y="657"/>
                    <a:pt x="231" y="657"/>
                  </a:cubicBezTo>
                  <a:cubicBezTo>
                    <a:pt x="231" y="657"/>
                    <a:pt x="461" y="390"/>
                    <a:pt x="461" y="231"/>
                  </a:cubicBezTo>
                  <a:cubicBezTo>
                    <a:pt x="461" y="103"/>
                    <a:pt x="358" y="0"/>
                    <a:pt x="2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2"/>
            <p:cNvSpPr>
              <a:spLocks/>
            </p:cNvSpPr>
            <p:nvPr/>
          </p:nvSpPr>
          <p:spPr bwMode="auto">
            <a:xfrm>
              <a:off x="8221663" y="2235200"/>
              <a:ext cx="1327150" cy="1323975"/>
            </a:xfrm>
            <a:custGeom>
              <a:avLst/>
              <a:gdLst>
                <a:gd name="T0" fmla="*/ 386 w 461"/>
                <a:gd name="T1" fmla="*/ 146 h 461"/>
                <a:gd name="T2" fmla="*/ 144 w 461"/>
                <a:gd name="T3" fmla="*/ 381 h 461"/>
                <a:gd name="T4" fmla="*/ 80 w 461"/>
                <a:gd name="T5" fmla="*/ 317 h 461"/>
                <a:gd name="T6" fmla="*/ 315 w 461"/>
                <a:gd name="T7" fmla="*/ 75 h 461"/>
                <a:gd name="T8" fmla="*/ 386 w 461"/>
                <a:gd name="T9" fmla="*/ 146 h 461"/>
              </a:gdLst>
              <a:ahLst/>
              <a:cxnLst>
                <a:cxn ang="0">
                  <a:pos x="T0" y="T1"/>
                </a:cxn>
                <a:cxn ang="0">
                  <a:pos x="T2" y="T3"/>
                </a:cxn>
                <a:cxn ang="0">
                  <a:pos x="T4" y="T5"/>
                </a:cxn>
                <a:cxn ang="0">
                  <a:pos x="T6" y="T7"/>
                </a:cxn>
                <a:cxn ang="0">
                  <a:pos x="T8" y="T9"/>
                </a:cxn>
              </a:cxnLst>
              <a:rect l="0" t="0" r="r" b="b"/>
              <a:pathLst>
                <a:path w="461" h="461">
                  <a:moveTo>
                    <a:pt x="386" y="146"/>
                  </a:moveTo>
                  <a:cubicBezTo>
                    <a:pt x="461" y="306"/>
                    <a:pt x="304" y="461"/>
                    <a:pt x="144" y="381"/>
                  </a:cubicBezTo>
                  <a:cubicBezTo>
                    <a:pt x="116" y="367"/>
                    <a:pt x="94" y="345"/>
                    <a:pt x="80" y="317"/>
                  </a:cubicBezTo>
                  <a:cubicBezTo>
                    <a:pt x="0" y="157"/>
                    <a:pt x="155" y="0"/>
                    <a:pt x="315" y="75"/>
                  </a:cubicBezTo>
                  <a:cubicBezTo>
                    <a:pt x="346" y="90"/>
                    <a:pt x="371" y="115"/>
                    <a:pt x="386" y="1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1" compatLnSpc="1">
              <a:prstTxWarp prst="textNoShape">
                <a:avLst/>
              </a:prstTxWarp>
            </a:bodyPr>
            <a:lstStyle/>
            <a:p>
              <a:pPr algn="ctr"/>
              <a:endParaRPr lang="en-US" sz="1800" dirty="0">
                <a:solidFill>
                  <a:schemeClr val="bg1"/>
                </a:solidFill>
                <a:latin typeface="Arial" panose="020B0604020202020204" pitchFamily="34" charset="0"/>
                <a:cs typeface="Arial" panose="020B0604020202020204" pitchFamily="34" charset="0"/>
              </a:endParaRPr>
            </a:p>
          </p:txBody>
        </p:sp>
      </p:grpSp>
      <p:sp>
        <p:nvSpPr>
          <p:cNvPr id="74"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75"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76" name="Text Placeholder 16"/>
          <p:cNvSpPr>
            <a:spLocks noGrp="1"/>
          </p:cNvSpPr>
          <p:nvPr>
            <p:ph type="body" sz="quarter" idx="12" hasCustomPrompt="1"/>
          </p:nvPr>
        </p:nvSpPr>
        <p:spPr>
          <a:xfrm>
            <a:off x="9124391" y="4414269"/>
            <a:ext cx="1916517" cy="808333"/>
          </a:xfrm>
          <a:prstGeom prst="rect">
            <a:avLst/>
          </a:prstGeom>
        </p:spPr>
        <p:txBody>
          <a:bodyPr>
            <a:normAutofit/>
          </a:bodyPr>
          <a:lstStyle>
            <a:lvl1pPr marL="0" indent="0" algn="l">
              <a:buFont typeface="Arial" panose="020B0604020202020204" pitchFamily="34" charset="0"/>
              <a:buNone/>
              <a:defRPr sz="14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77" name="Text Placeholder 16"/>
          <p:cNvSpPr>
            <a:spLocks noGrp="1"/>
          </p:cNvSpPr>
          <p:nvPr>
            <p:ph type="body" sz="quarter" idx="13" hasCustomPrompt="1"/>
          </p:nvPr>
        </p:nvSpPr>
        <p:spPr>
          <a:xfrm>
            <a:off x="6535371" y="2546987"/>
            <a:ext cx="1916517" cy="808333"/>
          </a:xfrm>
          <a:prstGeom prst="rect">
            <a:avLst/>
          </a:prstGeom>
        </p:spPr>
        <p:txBody>
          <a:bodyPr>
            <a:normAutofit/>
          </a:bodyPr>
          <a:lstStyle>
            <a:lvl1pPr marL="0" indent="0" algn="l">
              <a:buFont typeface="Arial" panose="020B0604020202020204" pitchFamily="34" charset="0"/>
              <a:buNone/>
              <a:defRPr sz="14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78" name="Text Placeholder 16"/>
          <p:cNvSpPr>
            <a:spLocks noGrp="1"/>
          </p:cNvSpPr>
          <p:nvPr>
            <p:ph type="body" sz="quarter" idx="14" hasCustomPrompt="1"/>
          </p:nvPr>
        </p:nvSpPr>
        <p:spPr>
          <a:xfrm>
            <a:off x="3879608" y="1549010"/>
            <a:ext cx="1916517" cy="808333"/>
          </a:xfrm>
          <a:prstGeom prst="rect">
            <a:avLst/>
          </a:prstGeom>
        </p:spPr>
        <p:txBody>
          <a:bodyPr>
            <a:normAutofit/>
          </a:bodyPr>
          <a:lstStyle>
            <a:lvl1pPr marL="0" indent="0" algn="l">
              <a:buFont typeface="Arial" panose="020B0604020202020204" pitchFamily="34" charset="0"/>
              <a:buNone/>
              <a:defRPr sz="14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79" name="Text Placeholder 16"/>
          <p:cNvSpPr>
            <a:spLocks noGrp="1"/>
          </p:cNvSpPr>
          <p:nvPr>
            <p:ph type="body" sz="quarter" idx="15" hasCustomPrompt="1"/>
          </p:nvPr>
        </p:nvSpPr>
        <p:spPr>
          <a:xfrm>
            <a:off x="1138380" y="5835697"/>
            <a:ext cx="1916517" cy="808333"/>
          </a:xfrm>
          <a:prstGeom prst="rect">
            <a:avLst/>
          </a:prstGeom>
        </p:spPr>
        <p:txBody>
          <a:bodyPr>
            <a:normAutofit/>
          </a:bodyPr>
          <a:lstStyle>
            <a:lvl1pPr marL="0" indent="0" algn="l">
              <a:buFont typeface="Arial" panose="020B0604020202020204" pitchFamily="34" charset="0"/>
              <a:buNone/>
              <a:defRPr sz="14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80" name="Text Placeholder 16"/>
          <p:cNvSpPr>
            <a:spLocks noGrp="1"/>
          </p:cNvSpPr>
          <p:nvPr>
            <p:ph type="body" sz="quarter" idx="16" hasCustomPrompt="1"/>
          </p:nvPr>
        </p:nvSpPr>
        <p:spPr>
          <a:xfrm>
            <a:off x="178605" y="2996415"/>
            <a:ext cx="1916517" cy="808333"/>
          </a:xfrm>
          <a:prstGeom prst="rect">
            <a:avLst/>
          </a:prstGeom>
        </p:spPr>
        <p:txBody>
          <a:bodyPr>
            <a:normAutofit/>
          </a:bodyPr>
          <a:lstStyle>
            <a:lvl1pPr marL="0" indent="0" algn="l">
              <a:buFont typeface="Arial" panose="020B0604020202020204" pitchFamily="34" charset="0"/>
              <a:buNone/>
              <a:defRPr sz="14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81" name="Text Placeholder 16"/>
          <p:cNvSpPr>
            <a:spLocks noGrp="1"/>
          </p:cNvSpPr>
          <p:nvPr>
            <p:ph type="body" sz="quarter" idx="22" hasCustomPrompt="1"/>
          </p:nvPr>
        </p:nvSpPr>
        <p:spPr>
          <a:xfrm>
            <a:off x="1136863" y="5406779"/>
            <a:ext cx="1891190" cy="380686"/>
          </a:xfrm>
          <a:prstGeom prst="rect">
            <a:avLst/>
          </a:prstGeom>
        </p:spPr>
        <p:txBody>
          <a:bodyPr>
            <a:noAutofit/>
          </a:bodyPr>
          <a:lstStyle>
            <a:lvl1pPr marL="0" indent="0" algn="l">
              <a:buFont typeface="Arial" panose="020B0604020202020204" pitchFamily="34" charset="0"/>
              <a:buNone/>
              <a:defRPr sz="2000">
                <a:solidFill>
                  <a:schemeClr val="accent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Edit Text</a:t>
            </a:r>
            <a:endParaRPr lang="en-US" dirty="0"/>
          </a:p>
        </p:txBody>
      </p:sp>
      <p:sp>
        <p:nvSpPr>
          <p:cNvPr id="82" name="Text Placeholder 16"/>
          <p:cNvSpPr>
            <a:spLocks noGrp="1"/>
          </p:cNvSpPr>
          <p:nvPr>
            <p:ph type="body" sz="quarter" idx="23" hasCustomPrompt="1"/>
          </p:nvPr>
        </p:nvSpPr>
        <p:spPr>
          <a:xfrm>
            <a:off x="178605" y="2584398"/>
            <a:ext cx="1891190" cy="380686"/>
          </a:xfrm>
          <a:prstGeom prst="rect">
            <a:avLst/>
          </a:prstGeom>
        </p:spPr>
        <p:txBody>
          <a:bodyPr>
            <a:noAutofit/>
          </a:bodyPr>
          <a:lstStyle>
            <a:lvl1pPr marL="0" indent="0" algn="l">
              <a:buFont typeface="Arial" panose="020B0604020202020204" pitchFamily="34" charset="0"/>
              <a:buNone/>
              <a:defRPr sz="2000">
                <a:solidFill>
                  <a:schemeClr val="accent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Edit Text</a:t>
            </a:r>
            <a:endParaRPr lang="en-US" dirty="0"/>
          </a:p>
        </p:txBody>
      </p:sp>
      <p:sp>
        <p:nvSpPr>
          <p:cNvPr id="83" name="Text Placeholder 16"/>
          <p:cNvSpPr>
            <a:spLocks noGrp="1"/>
          </p:cNvSpPr>
          <p:nvPr>
            <p:ph type="body" sz="quarter" idx="24" hasCustomPrompt="1"/>
          </p:nvPr>
        </p:nvSpPr>
        <p:spPr>
          <a:xfrm>
            <a:off x="3869061" y="1138424"/>
            <a:ext cx="1891190" cy="380686"/>
          </a:xfrm>
          <a:prstGeom prst="rect">
            <a:avLst/>
          </a:prstGeom>
        </p:spPr>
        <p:txBody>
          <a:bodyPr>
            <a:noAutofit/>
          </a:bodyPr>
          <a:lstStyle>
            <a:lvl1pPr marL="0" indent="0" algn="l">
              <a:buFont typeface="Arial" panose="020B0604020202020204" pitchFamily="34" charset="0"/>
              <a:buNone/>
              <a:defRPr sz="2000">
                <a:solidFill>
                  <a:schemeClr val="accent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Edit Text</a:t>
            </a:r>
            <a:endParaRPr lang="en-US" dirty="0"/>
          </a:p>
        </p:txBody>
      </p:sp>
      <p:sp>
        <p:nvSpPr>
          <p:cNvPr id="84" name="Text Placeholder 16"/>
          <p:cNvSpPr>
            <a:spLocks noGrp="1"/>
          </p:cNvSpPr>
          <p:nvPr>
            <p:ph type="body" sz="quarter" idx="25" hasCustomPrompt="1"/>
          </p:nvPr>
        </p:nvSpPr>
        <p:spPr>
          <a:xfrm>
            <a:off x="6528704" y="2176940"/>
            <a:ext cx="1891190" cy="380686"/>
          </a:xfrm>
          <a:prstGeom prst="rect">
            <a:avLst/>
          </a:prstGeom>
        </p:spPr>
        <p:txBody>
          <a:bodyPr>
            <a:noAutofit/>
          </a:bodyPr>
          <a:lstStyle>
            <a:lvl1pPr marL="0" indent="0" algn="l">
              <a:buFont typeface="Arial" panose="020B0604020202020204" pitchFamily="34" charset="0"/>
              <a:buNone/>
              <a:defRPr sz="2000">
                <a:solidFill>
                  <a:schemeClr val="accent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Edit Text</a:t>
            </a:r>
            <a:endParaRPr lang="en-US" dirty="0"/>
          </a:p>
        </p:txBody>
      </p:sp>
      <p:sp>
        <p:nvSpPr>
          <p:cNvPr id="85" name="Text Placeholder 16"/>
          <p:cNvSpPr>
            <a:spLocks noGrp="1"/>
          </p:cNvSpPr>
          <p:nvPr>
            <p:ph type="body" sz="quarter" idx="26" hasCustomPrompt="1"/>
          </p:nvPr>
        </p:nvSpPr>
        <p:spPr>
          <a:xfrm>
            <a:off x="9124391" y="4011394"/>
            <a:ext cx="1891190" cy="380686"/>
          </a:xfrm>
          <a:prstGeom prst="rect">
            <a:avLst/>
          </a:prstGeom>
        </p:spPr>
        <p:txBody>
          <a:bodyPr>
            <a:noAutofit/>
          </a:bodyPr>
          <a:lstStyle>
            <a:lvl1pPr marL="0" indent="0" algn="l">
              <a:buFont typeface="Arial" panose="020B0604020202020204" pitchFamily="34" charset="0"/>
              <a:buNone/>
              <a:defRPr sz="2000">
                <a:solidFill>
                  <a:schemeClr val="accent1"/>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Edit Text</a:t>
            </a:r>
            <a:endParaRPr lang="en-US" dirty="0"/>
          </a:p>
        </p:txBody>
      </p:sp>
      <p:sp>
        <p:nvSpPr>
          <p:cNvPr id="86" name="Text Placeholder 16"/>
          <p:cNvSpPr>
            <a:spLocks noGrp="1"/>
          </p:cNvSpPr>
          <p:nvPr>
            <p:ph type="body" sz="quarter" idx="27" hasCustomPrompt="1"/>
          </p:nvPr>
        </p:nvSpPr>
        <p:spPr>
          <a:xfrm>
            <a:off x="-201830" y="2220338"/>
            <a:ext cx="1891190" cy="380686"/>
          </a:xfrm>
          <a:prstGeom prst="rect">
            <a:avLst/>
          </a:prstGeom>
        </p:spPr>
        <p:txBody>
          <a:bodyPr>
            <a:noAutofit/>
          </a:bodyPr>
          <a:lstStyle>
            <a:lvl1pPr marL="0" indent="0" algn="ctr">
              <a:buFont typeface="Arial" panose="020B0604020202020204" pitchFamily="34" charset="0"/>
              <a:buNone/>
              <a:defRPr sz="1200">
                <a:solidFill>
                  <a:schemeClr val="accent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Date</a:t>
            </a:r>
            <a:endParaRPr lang="en-US" dirty="0"/>
          </a:p>
        </p:txBody>
      </p:sp>
      <p:sp>
        <p:nvSpPr>
          <p:cNvPr id="87" name="Text Placeholder 16"/>
          <p:cNvSpPr>
            <a:spLocks noGrp="1"/>
          </p:cNvSpPr>
          <p:nvPr>
            <p:ph type="body" sz="quarter" idx="28" hasCustomPrompt="1"/>
          </p:nvPr>
        </p:nvSpPr>
        <p:spPr>
          <a:xfrm>
            <a:off x="1713172" y="2375688"/>
            <a:ext cx="1891190" cy="380686"/>
          </a:xfrm>
          <a:prstGeom prst="rect">
            <a:avLst/>
          </a:prstGeom>
        </p:spPr>
        <p:txBody>
          <a:bodyPr>
            <a:noAutofit/>
          </a:bodyPr>
          <a:lstStyle>
            <a:lvl1pPr marL="0" indent="0" algn="ctr">
              <a:buFont typeface="Arial" panose="020B0604020202020204" pitchFamily="34" charset="0"/>
              <a:buNone/>
              <a:defRPr sz="1400">
                <a:solidFill>
                  <a:schemeClr val="accent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Date</a:t>
            </a:r>
            <a:endParaRPr lang="en-US" dirty="0"/>
          </a:p>
        </p:txBody>
      </p:sp>
      <p:sp>
        <p:nvSpPr>
          <p:cNvPr id="88" name="Text Placeholder 16"/>
          <p:cNvSpPr>
            <a:spLocks noGrp="1"/>
          </p:cNvSpPr>
          <p:nvPr>
            <p:ph type="body" sz="quarter" idx="29" hasCustomPrompt="1"/>
          </p:nvPr>
        </p:nvSpPr>
        <p:spPr>
          <a:xfrm>
            <a:off x="3433815" y="3278274"/>
            <a:ext cx="1584632" cy="443137"/>
          </a:xfrm>
          <a:prstGeom prst="rect">
            <a:avLst/>
          </a:prstGeom>
        </p:spPr>
        <p:txBody>
          <a:bodyPr>
            <a:noAutofit/>
          </a:bodyPr>
          <a:lstStyle>
            <a:lvl1pPr marL="0" indent="0" algn="r">
              <a:buFont typeface="Arial" panose="020B0604020202020204" pitchFamily="34" charset="0"/>
              <a:buNone/>
              <a:defRPr sz="1600">
                <a:solidFill>
                  <a:schemeClr val="accent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Date</a:t>
            </a:r>
            <a:endParaRPr lang="en-US" dirty="0"/>
          </a:p>
        </p:txBody>
      </p:sp>
      <p:sp>
        <p:nvSpPr>
          <p:cNvPr id="89" name="Text Placeholder 16"/>
          <p:cNvSpPr>
            <a:spLocks noGrp="1"/>
          </p:cNvSpPr>
          <p:nvPr>
            <p:ph type="body" sz="quarter" idx="30" hasCustomPrompt="1"/>
          </p:nvPr>
        </p:nvSpPr>
        <p:spPr>
          <a:xfrm>
            <a:off x="5760251" y="6359171"/>
            <a:ext cx="1942297" cy="443137"/>
          </a:xfrm>
          <a:prstGeom prst="rect">
            <a:avLst/>
          </a:prstGeom>
        </p:spPr>
        <p:txBody>
          <a:bodyPr>
            <a:noAutofit/>
          </a:bodyPr>
          <a:lstStyle>
            <a:lvl1pPr marL="0" indent="0" algn="ctr">
              <a:buFont typeface="Arial" panose="020B0604020202020204" pitchFamily="34" charset="0"/>
              <a:buNone/>
              <a:defRPr sz="2000">
                <a:solidFill>
                  <a:schemeClr val="accent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Date</a:t>
            </a:r>
            <a:endParaRPr lang="en-US" dirty="0"/>
          </a:p>
        </p:txBody>
      </p:sp>
      <p:cxnSp>
        <p:nvCxnSpPr>
          <p:cNvPr id="90" name="Straight Connector 89"/>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668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3" name="Straight Connector 2"/>
          <p:cNvCxnSpPr>
            <a:endCxn id="5" idx="6"/>
          </p:cNvCxnSpPr>
          <p:nvPr userDrawn="1"/>
        </p:nvCxnSpPr>
        <p:spPr>
          <a:xfrm flipH="1">
            <a:off x="10083800" y="3429000"/>
            <a:ext cx="2108200" cy="0"/>
          </a:xfrm>
          <a:prstGeom prst="line">
            <a:avLst/>
          </a:prstGeom>
          <a:ln w="762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493000" y="2133600"/>
            <a:ext cx="2590800" cy="2590800"/>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6" name="TextBox 5"/>
          <p:cNvSpPr txBox="1"/>
          <p:nvPr userDrawn="1"/>
        </p:nvSpPr>
        <p:spPr>
          <a:xfrm>
            <a:off x="7693890" y="1947049"/>
            <a:ext cx="2235200" cy="3036857"/>
          </a:xfrm>
          <a:prstGeom prst="rect">
            <a:avLst/>
          </a:prstGeom>
          <a:noFill/>
        </p:spPr>
        <p:txBody>
          <a:bodyPr wrap="square" rtlCol="0">
            <a:spAutoFit/>
          </a:bodyPr>
          <a:lstStyle/>
          <a:p>
            <a:pPr algn="ctr"/>
            <a:r>
              <a:rPr lang="en-US" sz="19134" b="1" dirty="0">
                <a:solidFill>
                  <a:schemeClr val="accent1"/>
                </a:solidFill>
              </a:rPr>
              <a:t>?</a:t>
            </a:r>
            <a:endParaRPr lang="uk-UA" sz="19134" b="1" dirty="0">
              <a:solidFill>
                <a:schemeClr val="accent1"/>
              </a:solidFill>
            </a:endParaRPr>
          </a:p>
        </p:txBody>
      </p:sp>
      <p:cxnSp>
        <p:nvCxnSpPr>
          <p:cNvPr id="9" name="Straight Connector 8"/>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11"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479832">
            <a:off x="1138983" y="3236933"/>
            <a:ext cx="4876810" cy="6696470"/>
          </a:xfrm>
          <a:prstGeom prst="rect">
            <a:avLst/>
          </a:prstGeom>
        </p:spPr>
      </p:pic>
      <p:sp>
        <p:nvSpPr>
          <p:cNvPr id="13" name="Text Placeholder 6"/>
          <p:cNvSpPr>
            <a:spLocks noGrp="1"/>
          </p:cNvSpPr>
          <p:nvPr>
            <p:ph type="body" sz="quarter" idx="11" hasCustomPrompt="1"/>
          </p:nvPr>
        </p:nvSpPr>
        <p:spPr>
          <a:xfrm>
            <a:off x="469900" y="2187598"/>
            <a:ext cx="6490821" cy="3144253"/>
          </a:xfrm>
          <a:prstGeom prst="rect">
            <a:avLst/>
          </a:prstGeom>
        </p:spPr>
        <p:txBody>
          <a:bodyPr>
            <a:normAutofit/>
          </a:bodyPr>
          <a:lstStyle>
            <a:lvl1pPr algn="r">
              <a:defRPr sz="6000" b="1">
                <a:solidFill>
                  <a:schemeClr val="tx1"/>
                </a:solidFill>
                <a:latin typeface="+mj-lt"/>
              </a:defRPr>
            </a:lvl1pPr>
            <a:lvl2pPr algn="l">
              <a:defRPr sz="8800" b="1">
                <a:solidFill>
                  <a:schemeClr val="accent1"/>
                </a:solidFill>
              </a:defRPr>
            </a:lvl2pPr>
            <a:lvl3pPr algn="l">
              <a:defRPr sz="8800" b="1">
                <a:solidFill>
                  <a:schemeClr val="accent1"/>
                </a:solidFill>
              </a:defRPr>
            </a:lvl3pPr>
            <a:lvl4pPr algn="l">
              <a:defRPr sz="8800" b="1">
                <a:solidFill>
                  <a:schemeClr val="accent1"/>
                </a:solidFill>
              </a:defRPr>
            </a:lvl4pPr>
            <a:lvl5pPr algn="l">
              <a:defRPr sz="8800" b="1">
                <a:solidFill>
                  <a:schemeClr val="accent1"/>
                </a:solidFill>
              </a:defRPr>
            </a:lvl5pPr>
          </a:lstStyle>
          <a:p>
            <a:pPr lvl="0"/>
            <a:r>
              <a:rPr lang="en-US" dirty="0" smtClean="0"/>
              <a:t>Edit question</a:t>
            </a:r>
          </a:p>
        </p:txBody>
      </p:sp>
    </p:spTree>
    <p:extLst>
      <p:ext uri="{BB962C8B-B14F-4D97-AF65-F5344CB8AC3E}">
        <p14:creationId xmlns:p14="http://schemas.microsoft.com/office/powerpoint/2010/main" val="1443034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Lines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12957" y="-5408528"/>
            <a:ext cx="4876810" cy="669647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794" y="1287942"/>
            <a:ext cx="4876810" cy="6696470"/>
          </a:xfrm>
          <a:prstGeom prst="rect">
            <a:avLst/>
          </a:prstGeom>
        </p:spPr>
      </p:pic>
      <p:cxnSp>
        <p:nvCxnSpPr>
          <p:cNvPr id="13" name="Straight Connector 12"/>
          <p:cNvCxnSpPr/>
          <p:nvPr userDrawn="1"/>
        </p:nvCxnSpPr>
        <p:spPr>
          <a:xfrm>
            <a:off x="7168758" y="4271901"/>
            <a:ext cx="39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a:xfrm>
            <a:off x="6128085" y="3530764"/>
            <a:ext cx="5000673" cy="789264"/>
          </a:xfrm>
          <a:prstGeom prst="rect">
            <a:avLst/>
          </a:prstGeom>
        </p:spPr>
        <p:txBody>
          <a:bodyPr/>
          <a:lstStyle>
            <a:lvl1pPr algn="r">
              <a:defRPr sz="3600" b="1">
                <a:latin typeface="+mn-lt"/>
              </a:defRPr>
            </a:lvl1pPr>
          </a:lstStyle>
          <a:p>
            <a:r>
              <a:rPr lang="en-US" dirty="0" smtClean="0"/>
              <a:t>Click to edit title</a:t>
            </a:r>
            <a:endParaRPr lang="en-US" dirty="0"/>
          </a:p>
        </p:txBody>
      </p:sp>
      <p:sp>
        <p:nvSpPr>
          <p:cNvPr id="15" name="Text Placeholder 16"/>
          <p:cNvSpPr>
            <a:spLocks noGrp="1"/>
          </p:cNvSpPr>
          <p:nvPr>
            <p:ph type="body" sz="quarter" idx="10" hasCustomPrompt="1"/>
          </p:nvPr>
        </p:nvSpPr>
        <p:spPr>
          <a:xfrm>
            <a:off x="4941387" y="4512482"/>
            <a:ext cx="6188075" cy="784225"/>
          </a:xfrm>
          <a:prstGeom prst="rect">
            <a:avLst/>
          </a:prstGeom>
        </p:spPr>
        <p:txBody>
          <a:bodyPr/>
          <a:lstStyle>
            <a:lvl1pPr marL="0" indent="0" algn="r">
              <a:buFont typeface="Arial" panose="020B0604020202020204" pitchFamily="34" charset="0"/>
              <a:buNone/>
              <a:defRPr sz="16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subtitle and/or presenters</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827" y="1287942"/>
            <a:ext cx="4876810" cy="669647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57448" y="1287942"/>
            <a:ext cx="4876810" cy="6696470"/>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1684" y="5865709"/>
            <a:ext cx="3960363" cy="992291"/>
          </a:xfrm>
          <a:prstGeom prst="rect">
            <a:avLst/>
          </a:prstGeom>
        </p:spPr>
      </p:pic>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3336" y="-5408528"/>
            <a:ext cx="4876810" cy="6696470"/>
          </a:xfrm>
          <a:prstGeom prst="rect">
            <a:avLst/>
          </a:prstGeom>
        </p:spPr>
      </p:pic>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3715" y="-5408528"/>
            <a:ext cx="4876810" cy="6696470"/>
          </a:xfrm>
          <a:prstGeom prst="rect">
            <a:avLst/>
          </a:prstGeom>
        </p:spPr>
      </p:pic>
    </p:spTree>
    <p:extLst>
      <p:ext uri="{BB962C8B-B14F-4D97-AF65-F5344CB8AC3E}">
        <p14:creationId xmlns:p14="http://schemas.microsoft.com/office/powerpoint/2010/main" val="89630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Side with logo">
    <p:spTree>
      <p:nvGrpSpPr>
        <p:cNvPr id="1" name=""/>
        <p:cNvGrpSpPr/>
        <p:nvPr/>
      </p:nvGrpSpPr>
      <p:grpSpPr>
        <a:xfrm>
          <a:off x="0" y="0"/>
          <a:ext cx="0" cy="0"/>
          <a:chOff x="0" y="0"/>
          <a:chExt cx="0" cy="0"/>
        </a:xfrm>
      </p:grpSpPr>
      <p:sp>
        <p:nvSpPr>
          <p:cNvPr id="18" name="Line"/>
          <p:cNvSpPr/>
          <p:nvPr/>
        </p:nvSpPr>
        <p:spPr>
          <a:xfrm>
            <a:off x="10961026" y="6207051"/>
            <a:ext cx="1" cy="247219"/>
          </a:xfrm>
          <a:prstGeom prst="line">
            <a:avLst/>
          </a:prstGeom>
          <a:ln w="25400">
            <a:solidFill>
              <a:schemeClr val="accent6"/>
            </a:solidFill>
            <a:miter lim="400000"/>
          </a:ln>
        </p:spPr>
        <p:txBody>
          <a:bodyPr lIns="22859" tIns="22859" rIns="22859" bIns="22859"/>
          <a:lstStyle/>
          <a:p>
            <a:endParaRPr sz="900"/>
          </a:p>
        </p:txBody>
      </p:sp>
      <p:sp>
        <p:nvSpPr>
          <p:cNvPr id="19" name="Calendar 2023"/>
          <p:cNvSpPr txBox="1"/>
          <p:nvPr/>
        </p:nvSpPr>
        <p:spPr>
          <a:xfrm>
            <a:off x="9379530" y="6206835"/>
            <a:ext cx="1394416" cy="2359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r" defTabSz="457200">
              <a:spcBef>
                <a:spcPts val="3300"/>
              </a:spcBef>
              <a:defRPr sz="2400">
                <a:solidFill>
                  <a:srgbClr val="656565"/>
                </a:solidFill>
                <a:latin typeface="DM Sans Regular"/>
                <a:ea typeface="DM Sans Regular"/>
                <a:cs typeface="DM Sans Regular"/>
                <a:sym typeface="DM Sans Regular"/>
              </a:defRPr>
            </a:lvl1pPr>
          </a:lstStyle>
          <a:p>
            <a:r>
              <a:rPr sz="1200"/>
              <a:t>Roadmap</a:t>
            </a:r>
          </a:p>
        </p:txBody>
      </p:sp>
      <p:sp>
        <p:nvSpPr>
          <p:cNvPr id="20" name="Fortum Themes"/>
          <p:cNvSpPr txBox="1"/>
          <p:nvPr/>
        </p:nvSpPr>
        <p:spPr>
          <a:xfrm>
            <a:off x="781600" y="6206835"/>
            <a:ext cx="1394415" cy="2359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p>
            <a:pPr algn="l" defTabSz="228600">
              <a:spcBef>
                <a:spcPts val="1650"/>
              </a:spcBef>
              <a:defRPr sz="2400">
                <a:solidFill>
                  <a:srgbClr val="656565"/>
                </a:solidFill>
                <a:latin typeface="DM Sans Bold"/>
                <a:ea typeface="DM Sans Bold"/>
                <a:cs typeface="DM Sans Bold"/>
                <a:sym typeface="DM Sans Bold"/>
              </a:defRPr>
            </a:pPr>
            <a:r>
              <a:rPr sz="1200"/>
              <a:t>Fortum</a:t>
            </a:r>
            <a:r>
              <a:rPr sz="1200">
                <a:latin typeface="DM Sans Regular"/>
                <a:ea typeface="DM Sans Regular"/>
                <a:cs typeface="DM Sans Regular"/>
                <a:sym typeface="DM Sans Regular"/>
              </a:rPr>
              <a:t> Themes</a:t>
            </a:r>
          </a:p>
        </p:txBody>
      </p:sp>
      <p:sp>
        <p:nvSpPr>
          <p:cNvPr id="21" name="Slide Number"/>
          <p:cNvSpPr txBox="1">
            <a:spLocks noGrp="1"/>
          </p:cNvSpPr>
          <p:nvPr>
            <p:ph type="sldNum" sz="quarter" idx="2"/>
          </p:nvPr>
        </p:nvSpPr>
        <p:spPr>
          <a:xfrm>
            <a:off x="11031513" y="6206835"/>
            <a:ext cx="490221" cy="247651"/>
          </a:xfrm>
          <a:prstGeom prst="rect">
            <a:avLst/>
          </a:prstGeom>
        </p:spPr>
        <p:txBody>
          <a:bodyPr wrap="square"/>
          <a:lstStyle>
            <a:lvl1pPr>
              <a:defRPr>
                <a:solidFill>
                  <a:srgbClr val="535353"/>
                </a:solidFill>
                <a:latin typeface="DM Sans Regular"/>
                <a:ea typeface="DM Sans Regular"/>
                <a:cs typeface="DM Sans Regular"/>
                <a:sym typeface="DM Sans Regular"/>
              </a:defRPr>
            </a:lvl1pPr>
          </a:lstStyle>
          <a:p>
            <a:fld id="{86CB4B4D-7CA3-9044-876B-883B54F8677D}" type="slidenum">
              <a:t>‹#›</a:t>
            </a:fld>
            <a:endParaRPr/>
          </a:p>
        </p:txBody>
      </p:sp>
    </p:spTree>
    <p:extLst>
      <p:ext uri="{BB962C8B-B14F-4D97-AF65-F5344CB8AC3E}">
        <p14:creationId xmlns:p14="http://schemas.microsoft.com/office/powerpoint/2010/main" val="2819137832"/>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Image with Call-out 1">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128588" y="-144463"/>
            <a:ext cx="12465051" cy="7186613"/>
          </a:xfrm>
          <a:prstGeom prst="rect">
            <a:avLst/>
          </a:prstGeom>
          <a:solidFill>
            <a:schemeClr val="bg1"/>
          </a:solidFill>
        </p:spPr>
        <p:txBody>
          <a:bodyPr/>
          <a:lstStyle/>
          <a:p>
            <a:endParaRPr lang="en-US"/>
          </a:p>
        </p:txBody>
      </p:sp>
      <p:sp>
        <p:nvSpPr>
          <p:cNvPr id="4" name="Picture Placeholder 3"/>
          <p:cNvSpPr>
            <a:spLocks noGrp="1"/>
          </p:cNvSpPr>
          <p:nvPr>
            <p:ph type="pic" sz="quarter" idx="11"/>
          </p:nvPr>
        </p:nvSpPr>
        <p:spPr>
          <a:xfrm>
            <a:off x="4711326" y="3024312"/>
            <a:ext cx="6884988" cy="3333750"/>
          </a:xfrm>
          <a:prstGeom prst="rect">
            <a:avLst/>
          </a:prstGeom>
          <a:blipFill>
            <a:blip r:embed="rId2"/>
            <a:stretch>
              <a:fillRect/>
            </a:stretch>
          </a:blipFill>
        </p:spPr>
        <p:txBody>
          <a:bodyPr/>
          <a:lstStyle/>
          <a:p>
            <a:endParaRPr lang="en-US"/>
          </a:p>
        </p:txBody>
      </p:sp>
      <p:sp>
        <p:nvSpPr>
          <p:cNvPr id="14" name="Title 13"/>
          <p:cNvSpPr>
            <a:spLocks noGrp="1"/>
          </p:cNvSpPr>
          <p:nvPr>
            <p:ph type="title" hasCustomPrompt="1"/>
          </p:nvPr>
        </p:nvSpPr>
        <p:spPr>
          <a:xfrm>
            <a:off x="6959045" y="3597405"/>
            <a:ext cx="3827380" cy="501375"/>
          </a:xfrm>
          <a:prstGeom prst="rect">
            <a:avLst/>
          </a:prstGeom>
        </p:spPr>
        <p:txBody>
          <a:bodyPr/>
          <a:lstStyle>
            <a:lvl1pPr algn="l">
              <a:defRPr sz="3000" b="1" baseline="0">
                <a:latin typeface="+mn-lt"/>
              </a:defRPr>
            </a:lvl1pPr>
          </a:lstStyle>
          <a:p>
            <a:r>
              <a:rPr lang="en-US" dirty="0" smtClean="0"/>
              <a:t>Click to edit call-out text/quote</a:t>
            </a:r>
            <a:endParaRPr lang="en-US" dirty="0"/>
          </a:p>
        </p:txBody>
      </p:sp>
      <p:sp>
        <p:nvSpPr>
          <p:cNvPr id="7" name="Text Placeholder 5"/>
          <p:cNvSpPr>
            <a:spLocks noGrp="1"/>
          </p:cNvSpPr>
          <p:nvPr>
            <p:ph type="body" sz="quarter" idx="12" hasCustomPrompt="1"/>
          </p:nvPr>
        </p:nvSpPr>
        <p:spPr>
          <a:xfrm>
            <a:off x="6103937" y="5376171"/>
            <a:ext cx="3697666" cy="523875"/>
          </a:xfrm>
          <a:prstGeom prst="rect">
            <a:avLst/>
          </a:prstGeom>
        </p:spPr>
        <p:txBody>
          <a:bodyPr/>
          <a:lstStyle>
            <a:lvl1pPr marL="0" indent="0" algn="r">
              <a:buNone/>
              <a:defRPr sz="2000" b="0" baseline="0">
                <a:solidFill>
                  <a:schemeClr val="tx1"/>
                </a:solidFill>
              </a:defRPr>
            </a:lvl1pPr>
            <a:lvl2pPr marL="457200" indent="0">
              <a:buNone/>
              <a:defRPr/>
            </a:lvl2pPr>
          </a:lstStyle>
          <a:p>
            <a:pPr lvl="0"/>
            <a:r>
              <a:rPr lang="en-US" dirty="0" smtClean="0"/>
              <a:t>– Click to edit source</a:t>
            </a:r>
            <a:endParaRPr lang="en-US" dirty="0"/>
          </a:p>
        </p:txBody>
      </p:sp>
      <p:sp>
        <p:nvSpPr>
          <p:cNvPr id="3" name="Picture Placeholder 2"/>
          <p:cNvSpPr>
            <a:spLocks noGrp="1"/>
          </p:cNvSpPr>
          <p:nvPr>
            <p:ph type="pic" sz="quarter" idx="13"/>
          </p:nvPr>
        </p:nvSpPr>
        <p:spPr>
          <a:xfrm>
            <a:off x="11220025" y="6152487"/>
            <a:ext cx="957552" cy="70122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a:defRPr baseline="-25000"/>
            </a:lvl1pPr>
          </a:lstStyle>
          <a:p>
            <a:endParaRPr lang="en-US" dirty="0"/>
          </a:p>
        </p:txBody>
      </p:sp>
    </p:spTree>
    <p:extLst>
      <p:ext uri="{BB962C8B-B14F-4D97-AF65-F5344CB8AC3E}">
        <p14:creationId xmlns:p14="http://schemas.microsoft.com/office/powerpoint/2010/main" val="39403534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with Call-out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07963" y="-192088"/>
            <a:ext cx="12576176" cy="7265988"/>
          </a:xfrm>
          <a:prstGeom prst="rect">
            <a:avLst/>
          </a:prstGeom>
        </p:spPr>
        <p:txBody>
          <a:bodyPr/>
          <a:lstStyle/>
          <a:p>
            <a:endParaRPr lang="en-US"/>
          </a:p>
        </p:txBody>
      </p:sp>
      <p:sp>
        <p:nvSpPr>
          <p:cNvPr id="25" name="Picture Placeholder 2"/>
          <p:cNvSpPr>
            <a:spLocks noGrp="1"/>
          </p:cNvSpPr>
          <p:nvPr>
            <p:ph type="pic" sz="quarter" idx="13"/>
          </p:nvPr>
        </p:nvSpPr>
        <p:spPr>
          <a:xfrm>
            <a:off x="11085313" y="5971478"/>
            <a:ext cx="957552" cy="70122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a:defRPr baseline="-25000"/>
            </a:lvl1pPr>
          </a:lstStyle>
          <a:p>
            <a:endParaRPr lang="en-US" dirty="0"/>
          </a:p>
        </p:txBody>
      </p:sp>
      <p:sp>
        <p:nvSpPr>
          <p:cNvPr id="5" name="Picture Placeholder 4"/>
          <p:cNvSpPr>
            <a:spLocks noGrp="1"/>
          </p:cNvSpPr>
          <p:nvPr>
            <p:ph type="pic" sz="quarter" idx="14"/>
          </p:nvPr>
        </p:nvSpPr>
        <p:spPr>
          <a:xfrm>
            <a:off x="464024" y="2470244"/>
            <a:ext cx="8160864" cy="4040093"/>
          </a:xfrm>
          <a:prstGeom prst="rect">
            <a:avLst/>
          </a:prstGeom>
          <a:blipFill>
            <a:blip r:embed="rId3"/>
            <a:stretch>
              <a:fillRect/>
            </a:stretch>
          </a:blipFill>
        </p:spPr>
        <p:txBody>
          <a:bodyPr/>
          <a:lstStyle/>
          <a:p>
            <a:endParaRPr lang="en-US"/>
          </a:p>
        </p:txBody>
      </p:sp>
      <p:sp>
        <p:nvSpPr>
          <p:cNvPr id="26" name="Text Placeholder 5"/>
          <p:cNvSpPr>
            <a:spLocks noGrp="1"/>
          </p:cNvSpPr>
          <p:nvPr>
            <p:ph type="body" sz="quarter" idx="12" hasCustomPrompt="1"/>
          </p:nvPr>
        </p:nvSpPr>
        <p:spPr>
          <a:xfrm>
            <a:off x="1142367" y="5603983"/>
            <a:ext cx="3697666" cy="523875"/>
          </a:xfrm>
          <a:prstGeom prst="rect">
            <a:avLst/>
          </a:prstGeom>
        </p:spPr>
        <p:txBody>
          <a:bodyPr/>
          <a:lstStyle>
            <a:lvl1pPr marL="0" indent="0" algn="r">
              <a:buNone/>
              <a:defRPr sz="2000" b="0" baseline="0">
                <a:solidFill>
                  <a:schemeClr val="tx1"/>
                </a:solidFill>
              </a:defRPr>
            </a:lvl1pPr>
            <a:lvl2pPr marL="457200" indent="0">
              <a:buNone/>
              <a:defRPr/>
            </a:lvl2pPr>
          </a:lstStyle>
          <a:p>
            <a:pPr lvl="0"/>
            <a:r>
              <a:rPr lang="en-US" dirty="0" smtClean="0"/>
              <a:t>– Click to edit source</a:t>
            </a:r>
            <a:endParaRPr lang="en-US" dirty="0"/>
          </a:p>
        </p:txBody>
      </p:sp>
      <p:sp>
        <p:nvSpPr>
          <p:cNvPr id="23" name="Title 13"/>
          <p:cNvSpPr>
            <a:spLocks noGrp="1"/>
          </p:cNvSpPr>
          <p:nvPr>
            <p:ph type="title" hasCustomPrompt="1"/>
          </p:nvPr>
        </p:nvSpPr>
        <p:spPr>
          <a:xfrm>
            <a:off x="2277502" y="3956209"/>
            <a:ext cx="3518367" cy="501375"/>
          </a:xfrm>
          <a:prstGeom prst="rect">
            <a:avLst/>
          </a:prstGeom>
        </p:spPr>
        <p:txBody>
          <a:bodyPr/>
          <a:lstStyle>
            <a:lvl1pPr algn="l">
              <a:defRPr sz="3000" b="1" baseline="0">
                <a:latin typeface="+mn-lt"/>
              </a:defRPr>
            </a:lvl1pPr>
          </a:lstStyle>
          <a:p>
            <a:r>
              <a:rPr lang="en-US" dirty="0" smtClean="0"/>
              <a:t>Click to edit call-out text/quote</a:t>
            </a:r>
            <a:endParaRPr lang="en-US" dirty="0"/>
          </a:p>
        </p:txBody>
      </p:sp>
    </p:spTree>
    <p:extLst>
      <p:ext uri="{BB962C8B-B14F-4D97-AF65-F5344CB8AC3E}">
        <p14:creationId xmlns:p14="http://schemas.microsoft.com/office/powerpoint/2010/main" val="312393692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with Call-out 3">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12713" y="-64587"/>
            <a:ext cx="12417426" cy="6970713"/>
          </a:xfrm>
          <a:prstGeom prst="rect">
            <a:avLst/>
          </a:prstGeom>
        </p:spPr>
        <p:txBody>
          <a:bodyPr/>
          <a:lstStyle/>
          <a:p>
            <a:endParaRPr lang="en-US"/>
          </a:p>
        </p:txBody>
      </p:sp>
      <p:sp>
        <p:nvSpPr>
          <p:cNvPr id="16" name="Picture Placeholder 2"/>
          <p:cNvSpPr>
            <a:spLocks noGrp="1"/>
          </p:cNvSpPr>
          <p:nvPr>
            <p:ph type="pic" sz="quarter" idx="13"/>
          </p:nvPr>
        </p:nvSpPr>
        <p:spPr>
          <a:xfrm>
            <a:off x="11119247" y="6027420"/>
            <a:ext cx="957552" cy="70122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a:defRPr baseline="-25000"/>
            </a:lvl1pPr>
          </a:lstStyle>
          <a:p>
            <a:endParaRPr lang="en-US" dirty="0"/>
          </a:p>
        </p:txBody>
      </p:sp>
      <p:sp>
        <p:nvSpPr>
          <p:cNvPr id="4" name="Picture Placeholder 3"/>
          <p:cNvSpPr>
            <a:spLocks noGrp="1"/>
          </p:cNvSpPr>
          <p:nvPr>
            <p:ph type="pic" sz="quarter" idx="14"/>
          </p:nvPr>
        </p:nvSpPr>
        <p:spPr>
          <a:xfrm>
            <a:off x="4995863" y="286653"/>
            <a:ext cx="7196137" cy="4598988"/>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a:lstStyle/>
          <a:p>
            <a:endParaRPr lang="en-US"/>
          </a:p>
        </p:txBody>
      </p:sp>
      <p:sp>
        <p:nvSpPr>
          <p:cNvPr id="17" name="Text Placeholder 5"/>
          <p:cNvSpPr>
            <a:spLocks noGrp="1"/>
          </p:cNvSpPr>
          <p:nvPr>
            <p:ph type="body" sz="quarter" idx="12" hasCustomPrompt="1"/>
          </p:nvPr>
        </p:nvSpPr>
        <p:spPr>
          <a:xfrm>
            <a:off x="6542605" y="2564554"/>
            <a:ext cx="3697666" cy="523875"/>
          </a:xfrm>
          <a:prstGeom prst="rect">
            <a:avLst/>
          </a:prstGeom>
        </p:spPr>
        <p:txBody>
          <a:bodyPr/>
          <a:lstStyle>
            <a:lvl1pPr marL="0" indent="0" algn="r">
              <a:buNone/>
              <a:defRPr sz="2000" b="0" baseline="0">
                <a:solidFill>
                  <a:schemeClr val="tx1"/>
                </a:solidFill>
              </a:defRPr>
            </a:lvl1pPr>
            <a:lvl2pPr marL="457200" indent="0">
              <a:buNone/>
              <a:defRPr/>
            </a:lvl2pPr>
          </a:lstStyle>
          <a:p>
            <a:pPr lvl="0"/>
            <a:r>
              <a:rPr lang="en-US" dirty="0" smtClean="0"/>
              <a:t>– Click to edit source</a:t>
            </a:r>
            <a:endParaRPr lang="en-US" dirty="0"/>
          </a:p>
        </p:txBody>
      </p:sp>
      <p:sp>
        <p:nvSpPr>
          <p:cNvPr id="35" name="Title 13"/>
          <p:cNvSpPr>
            <a:spLocks noGrp="1"/>
          </p:cNvSpPr>
          <p:nvPr>
            <p:ph type="title" hasCustomPrompt="1"/>
          </p:nvPr>
        </p:nvSpPr>
        <p:spPr>
          <a:xfrm>
            <a:off x="7844589" y="721519"/>
            <a:ext cx="3483690" cy="501375"/>
          </a:xfrm>
          <a:prstGeom prst="rect">
            <a:avLst/>
          </a:prstGeom>
        </p:spPr>
        <p:txBody>
          <a:bodyPr/>
          <a:lstStyle>
            <a:lvl1pPr algn="l">
              <a:defRPr sz="3000" b="1" baseline="0">
                <a:latin typeface="+mn-lt"/>
              </a:defRPr>
            </a:lvl1pPr>
          </a:lstStyle>
          <a:p>
            <a:r>
              <a:rPr lang="en-US" dirty="0" smtClean="0"/>
              <a:t>Click to edit call-out text/quote</a:t>
            </a:r>
            <a:endParaRPr lang="en-US" dirty="0"/>
          </a:p>
        </p:txBody>
      </p:sp>
    </p:spTree>
    <p:extLst>
      <p:ext uri="{BB962C8B-B14F-4D97-AF65-F5344CB8AC3E}">
        <p14:creationId xmlns:p14="http://schemas.microsoft.com/office/powerpoint/2010/main" val="18794929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elcome Message 2">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0633" y="-5871"/>
            <a:ext cx="8364572" cy="6863872"/>
          </a:xfrm>
          <a:custGeom>
            <a:avLst/>
            <a:gdLst>
              <a:gd name="connsiteX0" fmla="*/ 0 w 4686300"/>
              <a:gd name="connsiteY0" fmla="*/ 0 h 7090685"/>
              <a:gd name="connsiteX1" fmla="*/ 4686300 w 4686300"/>
              <a:gd name="connsiteY1" fmla="*/ 0 h 7090685"/>
              <a:gd name="connsiteX2" fmla="*/ 4686300 w 4686300"/>
              <a:gd name="connsiteY2" fmla="*/ 7090685 h 7090685"/>
              <a:gd name="connsiteX3" fmla="*/ 0 w 4686300"/>
              <a:gd name="connsiteY3" fmla="*/ 7090685 h 7090685"/>
              <a:gd name="connsiteX4" fmla="*/ 0 w 4686300"/>
              <a:gd name="connsiteY4" fmla="*/ 0 h 7090685"/>
              <a:gd name="connsiteX0" fmla="*/ 0 w 10496550"/>
              <a:gd name="connsiteY0" fmla="*/ 19050 h 7109735"/>
              <a:gd name="connsiteX1" fmla="*/ 10496550 w 10496550"/>
              <a:gd name="connsiteY1" fmla="*/ 0 h 7109735"/>
              <a:gd name="connsiteX2" fmla="*/ 4686300 w 10496550"/>
              <a:gd name="connsiteY2" fmla="*/ 7109735 h 7109735"/>
              <a:gd name="connsiteX3" fmla="*/ 0 w 10496550"/>
              <a:gd name="connsiteY3" fmla="*/ 7109735 h 7109735"/>
              <a:gd name="connsiteX4" fmla="*/ 0 w 10496550"/>
              <a:gd name="connsiteY4" fmla="*/ 19050 h 7109735"/>
              <a:gd name="connsiteX0" fmla="*/ 0 w 10496550"/>
              <a:gd name="connsiteY0" fmla="*/ 19050 h 7120009"/>
              <a:gd name="connsiteX1" fmla="*/ 10496550 w 10496550"/>
              <a:gd name="connsiteY1" fmla="*/ 0 h 7120009"/>
              <a:gd name="connsiteX2" fmla="*/ 5497958 w 10496550"/>
              <a:gd name="connsiteY2" fmla="*/ 7120009 h 7120009"/>
              <a:gd name="connsiteX3" fmla="*/ 0 w 10496550"/>
              <a:gd name="connsiteY3" fmla="*/ 7109735 h 7120009"/>
              <a:gd name="connsiteX4" fmla="*/ 0 w 10496550"/>
              <a:gd name="connsiteY4" fmla="*/ 19050 h 7120009"/>
              <a:gd name="connsiteX0" fmla="*/ 1852928 w 10496550"/>
              <a:gd name="connsiteY0" fmla="*/ 30080 h 7120009"/>
              <a:gd name="connsiteX1" fmla="*/ 10496550 w 10496550"/>
              <a:gd name="connsiteY1" fmla="*/ 0 h 7120009"/>
              <a:gd name="connsiteX2" fmla="*/ 5497958 w 10496550"/>
              <a:gd name="connsiteY2" fmla="*/ 7120009 h 7120009"/>
              <a:gd name="connsiteX3" fmla="*/ 0 w 10496550"/>
              <a:gd name="connsiteY3" fmla="*/ 7109735 h 7120009"/>
              <a:gd name="connsiteX4" fmla="*/ 1852928 w 10496550"/>
              <a:gd name="connsiteY4" fmla="*/ 30080 h 7120009"/>
              <a:gd name="connsiteX0" fmla="*/ 33089 w 8676711"/>
              <a:gd name="connsiteY0" fmla="*/ 30080 h 7120009"/>
              <a:gd name="connsiteX1" fmla="*/ 8676711 w 8676711"/>
              <a:gd name="connsiteY1" fmla="*/ 0 h 7120009"/>
              <a:gd name="connsiteX2" fmla="*/ 3678119 w 8676711"/>
              <a:gd name="connsiteY2" fmla="*/ 7120009 h 7120009"/>
              <a:gd name="connsiteX3" fmla="*/ 0 w 8676711"/>
              <a:gd name="connsiteY3" fmla="*/ 7109735 h 7120009"/>
              <a:gd name="connsiteX4" fmla="*/ 33089 w 8676711"/>
              <a:gd name="connsiteY4" fmla="*/ 30080 h 7120009"/>
              <a:gd name="connsiteX0" fmla="*/ 33089 w 8676711"/>
              <a:gd name="connsiteY0" fmla="*/ 19050 h 7120009"/>
              <a:gd name="connsiteX1" fmla="*/ 8676711 w 8676711"/>
              <a:gd name="connsiteY1" fmla="*/ 0 h 7120009"/>
              <a:gd name="connsiteX2" fmla="*/ 3678119 w 8676711"/>
              <a:gd name="connsiteY2" fmla="*/ 7120009 h 7120009"/>
              <a:gd name="connsiteX3" fmla="*/ 0 w 8676711"/>
              <a:gd name="connsiteY3" fmla="*/ 7109735 h 7120009"/>
              <a:gd name="connsiteX4" fmla="*/ 33089 w 8676711"/>
              <a:gd name="connsiteY4" fmla="*/ 19050 h 712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6711" h="7120009">
                <a:moveTo>
                  <a:pt x="33089" y="19050"/>
                </a:moveTo>
                <a:lnTo>
                  <a:pt x="8676711" y="0"/>
                </a:lnTo>
                <a:lnTo>
                  <a:pt x="3678119" y="7120009"/>
                </a:lnTo>
                <a:lnTo>
                  <a:pt x="0" y="7109735"/>
                </a:lnTo>
                <a:lnTo>
                  <a:pt x="33089" y="19050"/>
                </a:lnTo>
                <a:close/>
              </a:path>
            </a:pathLst>
          </a:custGeom>
        </p:spPr>
        <p:txBody>
          <a:bodyPr/>
          <a:lstStyle/>
          <a:p>
            <a:endParaRPr lang="id-ID"/>
          </a:p>
        </p:txBody>
      </p:sp>
      <p:sp>
        <p:nvSpPr>
          <p:cNvPr id="4" name="Picture Placeholder 3"/>
          <p:cNvSpPr>
            <a:spLocks noGrp="1"/>
          </p:cNvSpPr>
          <p:nvPr>
            <p:ph type="pic" sz="quarter" idx="12"/>
          </p:nvPr>
        </p:nvSpPr>
        <p:spPr>
          <a:xfrm>
            <a:off x="1467849" y="-3927306"/>
            <a:ext cx="9942349" cy="1339294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cxnSp>
        <p:nvCxnSpPr>
          <p:cNvPr id="12" name="Straight Connector 11"/>
          <p:cNvCxnSpPr/>
          <p:nvPr userDrawn="1"/>
        </p:nvCxnSpPr>
        <p:spPr>
          <a:xfrm>
            <a:off x="7521684" y="4733974"/>
            <a:ext cx="39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13"/>
          <p:cNvSpPr>
            <a:spLocks noGrp="1"/>
          </p:cNvSpPr>
          <p:nvPr>
            <p:ph type="title" hasCustomPrompt="1"/>
          </p:nvPr>
        </p:nvSpPr>
        <p:spPr>
          <a:xfrm>
            <a:off x="6481011" y="3992837"/>
            <a:ext cx="5000673" cy="789264"/>
          </a:xfrm>
          <a:prstGeom prst="rect">
            <a:avLst/>
          </a:prstGeom>
        </p:spPr>
        <p:txBody>
          <a:bodyPr/>
          <a:lstStyle>
            <a:lvl1pPr algn="r">
              <a:defRPr sz="3600" b="1">
                <a:latin typeface="+mn-lt"/>
              </a:defRPr>
            </a:lvl1pPr>
          </a:lstStyle>
          <a:p>
            <a:r>
              <a:rPr lang="en-US" dirty="0" smtClean="0"/>
              <a:t>Click to edit title</a:t>
            </a:r>
            <a:endParaRPr lang="en-US" dirty="0"/>
          </a:p>
        </p:txBody>
      </p:sp>
      <p:sp>
        <p:nvSpPr>
          <p:cNvPr id="14" name="Text Placeholder 16"/>
          <p:cNvSpPr>
            <a:spLocks noGrp="1"/>
          </p:cNvSpPr>
          <p:nvPr>
            <p:ph type="body" sz="quarter" idx="11" hasCustomPrompt="1"/>
          </p:nvPr>
        </p:nvSpPr>
        <p:spPr>
          <a:xfrm>
            <a:off x="5294313" y="4974555"/>
            <a:ext cx="6188075" cy="784225"/>
          </a:xfrm>
          <a:prstGeom prst="rect">
            <a:avLst/>
          </a:prstGeom>
        </p:spPr>
        <p:txBody>
          <a:bodyPr/>
          <a:lstStyle>
            <a:lvl1pPr marL="0" indent="0" algn="r">
              <a:buFont typeface="Arial" panose="020B0604020202020204" pitchFamily="34" charset="0"/>
              <a:buNone/>
              <a:defRPr sz="16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Tree>
    <p:extLst>
      <p:ext uri="{BB962C8B-B14F-4D97-AF65-F5344CB8AC3E}">
        <p14:creationId xmlns:p14="http://schemas.microsoft.com/office/powerpoint/2010/main" val="196790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2" name="Picture Placeholder 27"/>
          <p:cNvSpPr>
            <a:spLocks noGrp="1" noChangeAspect="1"/>
          </p:cNvSpPr>
          <p:nvPr>
            <p:ph type="pic" sz="quarter" idx="10"/>
          </p:nvPr>
        </p:nvSpPr>
        <p:spPr>
          <a:xfrm>
            <a:off x="0" y="-19725"/>
            <a:ext cx="10062796" cy="6893768"/>
          </a:xfrm>
          <a:custGeom>
            <a:avLst/>
            <a:gdLst>
              <a:gd name="connsiteX0" fmla="*/ 0 w 4686300"/>
              <a:gd name="connsiteY0" fmla="*/ 0 h 7090685"/>
              <a:gd name="connsiteX1" fmla="*/ 4686300 w 4686300"/>
              <a:gd name="connsiteY1" fmla="*/ 0 h 7090685"/>
              <a:gd name="connsiteX2" fmla="*/ 4686300 w 4686300"/>
              <a:gd name="connsiteY2" fmla="*/ 7090685 h 7090685"/>
              <a:gd name="connsiteX3" fmla="*/ 0 w 4686300"/>
              <a:gd name="connsiteY3" fmla="*/ 7090685 h 7090685"/>
              <a:gd name="connsiteX4" fmla="*/ 0 w 4686300"/>
              <a:gd name="connsiteY4" fmla="*/ 0 h 7090685"/>
              <a:gd name="connsiteX0" fmla="*/ 0 w 10496550"/>
              <a:gd name="connsiteY0" fmla="*/ 19050 h 7109735"/>
              <a:gd name="connsiteX1" fmla="*/ 10496550 w 10496550"/>
              <a:gd name="connsiteY1" fmla="*/ 0 h 7109735"/>
              <a:gd name="connsiteX2" fmla="*/ 4686300 w 10496550"/>
              <a:gd name="connsiteY2" fmla="*/ 7109735 h 7109735"/>
              <a:gd name="connsiteX3" fmla="*/ 0 w 10496550"/>
              <a:gd name="connsiteY3" fmla="*/ 7109735 h 7109735"/>
              <a:gd name="connsiteX4" fmla="*/ 0 w 10496550"/>
              <a:gd name="connsiteY4" fmla="*/ 19050 h 7109735"/>
              <a:gd name="connsiteX0" fmla="*/ 0 w 10496550"/>
              <a:gd name="connsiteY0" fmla="*/ 19050 h 7120009"/>
              <a:gd name="connsiteX1" fmla="*/ 10496550 w 10496550"/>
              <a:gd name="connsiteY1" fmla="*/ 0 h 7120009"/>
              <a:gd name="connsiteX2" fmla="*/ 5497958 w 10496550"/>
              <a:gd name="connsiteY2" fmla="*/ 7120009 h 7120009"/>
              <a:gd name="connsiteX3" fmla="*/ 0 w 10496550"/>
              <a:gd name="connsiteY3" fmla="*/ 7109735 h 7120009"/>
              <a:gd name="connsiteX4" fmla="*/ 0 w 10496550"/>
              <a:gd name="connsiteY4" fmla="*/ 19050 h 7120009"/>
              <a:gd name="connsiteX0" fmla="*/ 0 w 10496550"/>
              <a:gd name="connsiteY0" fmla="*/ 19050 h 7120009"/>
              <a:gd name="connsiteX1" fmla="*/ 10496550 w 10496550"/>
              <a:gd name="connsiteY1" fmla="*/ 0 h 7120009"/>
              <a:gd name="connsiteX2" fmla="*/ 5828504 w 10496550"/>
              <a:gd name="connsiteY2" fmla="*/ 7120009 h 7120009"/>
              <a:gd name="connsiteX3" fmla="*/ 0 w 10496550"/>
              <a:gd name="connsiteY3" fmla="*/ 7109735 h 7120009"/>
              <a:gd name="connsiteX4" fmla="*/ 0 w 10496550"/>
              <a:gd name="connsiteY4" fmla="*/ 19050 h 7120009"/>
              <a:gd name="connsiteX0" fmla="*/ 0 w 10338463"/>
              <a:gd name="connsiteY0" fmla="*/ 33421 h 7134380"/>
              <a:gd name="connsiteX1" fmla="*/ 10338463 w 10338463"/>
              <a:gd name="connsiteY1" fmla="*/ 0 h 7134380"/>
              <a:gd name="connsiteX2" fmla="*/ 5828504 w 10338463"/>
              <a:gd name="connsiteY2" fmla="*/ 7134380 h 7134380"/>
              <a:gd name="connsiteX3" fmla="*/ 0 w 10338463"/>
              <a:gd name="connsiteY3" fmla="*/ 7124106 h 7134380"/>
              <a:gd name="connsiteX4" fmla="*/ 0 w 10338463"/>
              <a:gd name="connsiteY4" fmla="*/ 33421 h 7134380"/>
              <a:gd name="connsiteX0" fmla="*/ 0 w 10438307"/>
              <a:gd name="connsiteY0" fmla="*/ 33421 h 7134380"/>
              <a:gd name="connsiteX1" fmla="*/ 10438307 w 10438307"/>
              <a:gd name="connsiteY1" fmla="*/ 0 h 7134380"/>
              <a:gd name="connsiteX2" fmla="*/ 5828504 w 10438307"/>
              <a:gd name="connsiteY2" fmla="*/ 7134380 h 7134380"/>
              <a:gd name="connsiteX3" fmla="*/ 0 w 10438307"/>
              <a:gd name="connsiteY3" fmla="*/ 7124106 h 7134380"/>
              <a:gd name="connsiteX4" fmla="*/ 0 w 10438307"/>
              <a:gd name="connsiteY4" fmla="*/ 33421 h 7134380"/>
              <a:gd name="connsiteX0" fmla="*/ 0 w 10438307"/>
              <a:gd name="connsiteY0" fmla="*/ 33421 h 7151021"/>
              <a:gd name="connsiteX1" fmla="*/ 10438307 w 10438307"/>
              <a:gd name="connsiteY1" fmla="*/ 0 h 7151021"/>
              <a:gd name="connsiteX2" fmla="*/ 5728660 w 10438307"/>
              <a:gd name="connsiteY2" fmla="*/ 7151021 h 7151021"/>
              <a:gd name="connsiteX3" fmla="*/ 0 w 10438307"/>
              <a:gd name="connsiteY3" fmla="*/ 7124106 h 7151021"/>
              <a:gd name="connsiteX4" fmla="*/ 0 w 10438307"/>
              <a:gd name="connsiteY4" fmla="*/ 33421 h 7151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307" h="7151021">
                <a:moveTo>
                  <a:pt x="0" y="33421"/>
                </a:moveTo>
                <a:lnTo>
                  <a:pt x="10438307" y="0"/>
                </a:lnTo>
                <a:lnTo>
                  <a:pt x="5728660" y="7151021"/>
                </a:lnTo>
                <a:lnTo>
                  <a:pt x="0" y="7124106"/>
                </a:lnTo>
                <a:lnTo>
                  <a:pt x="0" y="33421"/>
                </a:lnTo>
                <a:close/>
              </a:path>
            </a:pathLst>
          </a:custGeom>
        </p:spPr>
      </p:sp>
      <p:sp>
        <p:nvSpPr>
          <p:cNvPr id="13" name="Picture Placeholder 3"/>
          <p:cNvSpPr>
            <a:spLocks noGrp="1"/>
          </p:cNvSpPr>
          <p:nvPr>
            <p:ph type="pic" sz="quarter" idx="12"/>
          </p:nvPr>
        </p:nvSpPr>
        <p:spPr>
          <a:xfrm>
            <a:off x="3248523" y="-3927306"/>
            <a:ext cx="9942349" cy="1339294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en-US"/>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cxnSp>
        <p:nvCxnSpPr>
          <p:cNvPr id="9" name="Straight Connector 8"/>
          <p:cNvCxnSpPr/>
          <p:nvPr userDrawn="1"/>
        </p:nvCxnSpPr>
        <p:spPr>
          <a:xfrm>
            <a:off x="7521684" y="4733974"/>
            <a:ext cx="39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3"/>
          <p:cNvSpPr>
            <a:spLocks noGrp="1"/>
          </p:cNvSpPr>
          <p:nvPr>
            <p:ph type="title" hasCustomPrompt="1"/>
          </p:nvPr>
        </p:nvSpPr>
        <p:spPr>
          <a:xfrm>
            <a:off x="6481011" y="3992837"/>
            <a:ext cx="5000673" cy="789264"/>
          </a:xfrm>
          <a:prstGeom prst="rect">
            <a:avLst/>
          </a:prstGeom>
        </p:spPr>
        <p:txBody>
          <a:bodyPr/>
          <a:lstStyle>
            <a:lvl1pPr algn="r">
              <a:defRPr sz="3600" b="1">
                <a:latin typeface="+mn-lt"/>
              </a:defRPr>
            </a:lvl1pPr>
          </a:lstStyle>
          <a:p>
            <a:r>
              <a:rPr lang="en-US" dirty="0" smtClean="0"/>
              <a:t>Click to edit title</a:t>
            </a:r>
            <a:endParaRPr lang="en-US" dirty="0"/>
          </a:p>
        </p:txBody>
      </p:sp>
      <p:sp>
        <p:nvSpPr>
          <p:cNvPr id="11" name="Text Placeholder 16"/>
          <p:cNvSpPr>
            <a:spLocks noGrp="1"/>
          </p:cNvSpPr>
          <p:nvPr>
            <p:ph type="body" sz="quarter" idx="11" hasCustomPrompt="1"/>
          </p:nvPr>
        </p:nvSpPr>
        <p:spPr>
          <a:xfrm>
            <a:off x="5294313" y="4974555"/>
            <a:ext cx="6188075" cy="784225"/>
          </a:xfrm>
          <a:prstGeom prst="rect">
            <a:avLst/>
          </a:prstGeom>
        </p:spPr>
        <p:txBody>
          <a:bodyPr/>
          <a:lstStyle>
            <a:lvl1pPr marL="0" indent="0" algn="r">
              <a:buFont typeface="Arial" panose="020B0604020202020204" pitchFamily="34" charset="0"/>
              <a:buNone/>
              <a:defRPr sz="16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Tree>
    <p:extLst>
      <p:ext uri="{BB962C8B-B14F-4D97-AF65-F5344CB8AC3E}">
        <p14:creationId xmlns:p14="http://schemas.microsoft.com/office/powerpoint/2010/main" val="20425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flipH="1">
            <a:off x="2073897" y="-5871"/>
            <a:ext cx="10118944" cy="6863872"/>
          </a:xfrm>
          <a:custGeom>
            <a:avLst/>
            <a:gdLst>
              <a:gd name="connsiteX0" fmla="*/ 0 w 4686300"/>
              <a:gd name="connsiteY0" fmla="*/ 0 h 7090685"/>
              <a:gd name="connsiteX1" fmla="*/ 4686300 w 4686300"/>
              <a:gd name="connsiteY1" fmla="*/ 0 h 7090685"/>
              <a:gd name="connsiteX2" fmla="*/ 4686300 w 4686300"/>
              <a:gd name="connsiteY2" fmla="*/ 7090685 h 7090685"/>
              <a:gd name="connsiteX3" fmla="*/ 0 w 4686300"/>
              <a:gd name="connsiteY3" fmla="*/ 7090685 h 7090685"/>
              <a:gd name="connsiteX4" fmla="*/ 0 w 4686300"/>
              <a:gd name="connsiteY4" fmla="*/ 0 h 7090685"/>
              <a:gd name="connsiteX0" fmla="*/ 0 w 10496550"/>
              <a:gd name="connsiteY0" fmla="*/ 19050 h 7109735"/>
              <a:gd name="connsiteX1" fmla="*/ 10496550 w 10496550"/>
              <a:gd name="connsiteY1" fmla="*/ 0 h 7109735"/>
              <a:gd name="connsiteX2" fmla="*/ 4686300 w 10496550"/>
              <a:gd name="connsiteY2" fmla="*/ 7109735 h 7109735"/>
              <a:gd name="connsiteX3" fmla="*/ 0 w 10496550"/>
              <a:gd name="connsiteY3" fmla="*/ 7109735 h 7109735"/>
              <a:gd name="connsiteX4" fmla="*/ 0 w 10496550"/>
              <a:gd name="connsiteY4" fmla="*/ 19050 h 7109735"/>
              <a:gd name="connsiteX0" fmla="*/ 0 w 10496550"/>
              <a:gd name="connsiteY0" fmla="*/ 19050 h 7120009"/>
              <a:gd name="connsiteX1" fmla="*/ 10496550 w 10496550"/>
              <a:gd name="connsiteY1" fmla="*/ 0 h 7120009"/>
              <a:gd name="connsiteX2" fmla="*/ 5497958 w 10496550"/>
              <a:gd name="connsiteY2" fmla="*/ 7120009 h 7120009"/>
              <a:gd name="connsiteX3" fmla="*/ 0 w 10496550"/>
              <a:gd name="connsiteY3" fmla="*/ 7109735 h 7120009"/>
              <a:gd name="connsiteX4" fmla="*/ 0 w 10496550"/>
              <a:gd name="connsiteY4" fmla="*/ 19050 h 712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6550" h="7120009">
                <a:moveTo>
                  <a:pt x="0" y="19050"/>
                </a:moveTo>
                <a:lnTo>
                  <a:pt x="10496550" y="0"/>
                </a:lnTo>
                <a:lnTo>
                  <a:pt x="5497958" y="7120009"/>
                </a:lnTo>
                <a:lnTo>
                  <a:pt x="0" y="7109735"/>
                </a:lnTo>
                <a:lnTo>
                  <a:pt x="0" y="19050"/>
                </a:lnTo>
                <a:close/>
              </a:path>
            </a:pathLst>
          </a:custGeom>
        </p:spPr>
        <p:txBody>
          <a:bodyPr/>
          <a:lstStyle/>
          <a:p>
            <a:endParaRPr lang="id-ID"/>
          </a:p>
        </p:txBody>
      </p:sp>
      <p:sp>
        <p:nvSpPr>
          <p:cNvPr id="14" name="Picture Placeholder 3"/>
          <p:cNvSpPr>
            <a:spLocks noGrp="1"/>
          </p:cNvSpPr>
          <p:nvPr>
            <p:ph type="pic" sz="quarter" idx="12"/>
          </p:nvPr>
        </p:nvSpPr>
        <p:spPr>
          <a:xfrm>
            <a:off x="-962528" y="-3927306"/>
            <a:ext cx="9942349" cy="1339294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en-US"/>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1582" y="6018663"/>
            <a:ext cx="957551" cy="678798"/>
          </a:xfrm>
          <a:prstGeom prst="rect">
            <a:avLst/>
          </a:prstGeom>
        </p:spPr>
      </p:pic>
      <p:cxnSp>
        <p:nvCxnSpPr>
          <p:cNvPr id="10" name="Straight Connector 9"/>
          <p:cNvCxnSpPr/>
          <p:nvPr userDrawn="1"/>
        </p:nvCxnSpPr>
        <p:spPr>
          <a:xfrm>
            <a:off x="691388" y="4993857"/>
            <a:ext cx="39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3"/>
          <p:cNvSpPr>
            <a:spLocks noGrp="1"/>
          </p:cNvSpPr>
          <p:nvPr>
            <p:ph type="title" hasCustomPrompt="1"/>
          </p:nvPr>
        </p:nvSpPr>
        <p:spPr>
          <a:xfrm>
            <a:off x="691388" y="4252720"/>
            <a:ext cx="3960000" cy="789264"/>
          </a:xfrm>
          <a:prstGeom prst="rect">
            <a:avLst/>
          </a:prstGeom>
        </p:spPr>
        <p:txBody>
          <a:bodyPr/>
          <a:lstStyle>
            <a:lvl1pPr algn="l">
              <a:defRPr sz="3600" b="1">
                <a:latin typeface="+mn-lt"/>
              </a:defRPr>
            </a:lvl1pPr>
          </a:lstStyle>
          <a:p>
            <a:r>
              <a:rPr lang="en-US" dirty="0" smtClean="0"/>
              <a:t>Click to edit title</a:t>
            </a:r>
            <a:endParaRPr lang="en-US" dirty="0"/>
          </a:p>
        </p:txBody>
      </p:sp>
      <p:sp>
        <p:nvSpPr>
          <p:cNvPr id="12" name="Text Placeholder 16"/>
          <p:cNvSpPr>
            <a:spLocks noGrp="1"/>
          </p:cNvSpPr>
          <p:nvPr>
            <p:ph type="body" sz="quarter" idx="11" hasCustomPrompt="1"/>
          </p:nvPr>
        </p:nvSpPr>
        <p:spPr>
          <a:xfrm>
            <a:off x="691388" y="5234438"/>
            <a:ext cx="3960704" cy="784225"/>
          </a:xfrm>
          <a:prstGeom prst="rect">
            <a:avLst/>
          </a:prstGeom>
        </p:spPr>
        <p:txBody>
          <a:bodyPr/>
          <a:lstStyle>
            <a:lvl1pPr marL="0" indent="0" algn="l">
              <a:buFont typeface="Arial" panose="020B0604020202020204" pitchFamily="34" charset="0"/>
              <a:buNone/>
              <a:defRPr sz="16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text</a:t>
            </a:r>
            <a:endParaRPr lang="en-US" dirty="0"/>
          </a:p>
        </p:txBody>
      </p:sp>
      <p:sp>
        <p:nvSpPr>
          <p:cNvPr id="13" name="Picture Placeholder 2"/>
          <p:cNvSpPr>
            <a:spLocks noGrp="1"/>
          </p:cNvSpPr>
          <p:nvPr>
            <p:ph type="pic" sz="quarter" idx="13"/>
          </p:nvPr>
        </p:nvSpPr>
        <p:spPr>
          <a:xfrm>
            <a:off x="11148435" y="6018663"/>
            <a:ext cx="957552" cy="70122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lvl1pPr>
              <a:defRPr baseline="-25000"/>
            </a:lvl1pPr>
          </a:lstStyle>
          <a:p>
            <a:endParaRPr lang="en-US" dirty="0"/>
          </a:p>
        </p:txBody>
      </p:sp>
    </p:spTree>
    <p:extLst>
      <p:ext uri="{BB962C8B-B14F-4D97-AF65-F5344CB8AC3E}">
        <p14:creationId xmlns:p14="http://schemas.microsoft.com/office/powerpoint/2010/main" val="274579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Right Trapeze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776179" y="-161519"/>
            <a:ext cx="8304597" cy="7032585"/>
          </a:xfrm>
          <a:custGeom>
            <a:avLst/>
            <a:gdLst>
              <a:gd name="connsiteX0" fmla="*/ 0 w 12218126"/>
              <a:gd name="connsiteY0" fmla="*/ 13716000 h 13716000"/>
              <a:gd name="connsiteX1" fmla="*/ 3054532 w 12218126"/>
              <a:gd name="connsiteY1" fmla="*/ 0 h 13716000"/>
              <a:gd name="connsiteX2" fmla="*/ 12218126 w 12218126"/>
              <a:gd name="connsiteY2" fmla="*/ 0 h 13716000"/>
              <a:gd name="connsiteX3" fmla="*/ 9163595 w 12218126"/>
              <a:gd name="connsiteY3" fmla="*/ 13716000 h 13716000"/>
              <a:gd name="connsiteX4" fmla="*/ 0 w 12218126"/>
              <a:gd name="connsiteY4" fmla="*/ 13716000 h 13716000"/>
              <a:gd name="connsiteX0" fmla="*/ 0 w 12218126"/>
              <a:gd name="connsiteY0" fmla="*/ 13716000 h 13716000"/>
              <a:gd name="connsiteX1" fmla="*/ 3054532 w 12218126"/>
              <a:gd name="connsiteY1" fmla="*/ 0 h 13716000"/>
              <a:gd name="connsiteX2" fmla="*/ 12218126 w 12218126"/>
              <a:gd name="connsiteY2" fmla="*/ 0 h 13716000"/>
              <a:gd name="connsiteX3" fmla="*/ 7883435 w 12218126"/>
              <a:gd name="connsiteY3" fmla="*/ 13716000 h 13716000"/>
              <a:gd name="connsiteX4" fmla="*/ 0 w 12218126"/>
              <a:gd name="connsiteY4" fmla="*/ 13716000 h 13716000"/>
              <a:gd name="connsiteX0" fmla="*/ 0 w 12218126"/>
              <a:gd name="connsiteY0" fmla="*/ 13716000 h 13716000"/>
              <a:gd name="connsiteX1" fmla="*/ 4308566 w 12218126"/>
              <a:gd name="connsiteY1" fmla="*/ 26126 h 13716000"/>
              <a:gd name="connsiteX2" fmla="*/ 12218126 w 12218126"/>
              <a:gd name="connsiteY2" fmla="*/ 0 h 13716000"/>
              <a:gd name="connsiteX3" fmla="*/ 7883435 w 12218126"/>
              <a:gd name="connsiteY3" fmla="*/ 13716000 h 13716000"/>
              <a:gd name="connsiteX4" fmla="*/ 0 w 12218126"/>
              <a:gd name="connsiteY4" fmla="*/ 13716000 h 13716000"/>
              <a:gd name="connsiteX0" fmla="*/ 0 w 12218126"/>
              <a:gd name="connsiteY0" fmla="*/ 13716000 h 13716000"/>
              <a:gd name="connsiteX1" fmla="*/ 4308566 w 12218126"/>
              <a:gd name="connsiteY1" fmla="*/ 26126 h 13716000"/>
              <a:gd name="connsiteX2" fmla="*/ 12218126 w 12218126"/>
              <a:gd name="connsiteY2" fmla="*/ 0 h 13716000"/>
              <a:gd name="connsiteX3" fmla="*/ 7230292 w 12218126"/>
              <a:gd name="connsiteY3" fmla="*/ 13716000 h 13716000"/>
              <a:gd name="connsiteX4" fmla="*/ 0 w 12218126"/>
              <a:gd name="connsiteY4" fmla="*/ 13716000 h 13716000"/>
              <a:gd name="connsiteX0" fmla="*/ 0 w 12218126"/>
              <a:gd name="connsiteY0" fmla="*/ 13716000 h 13716000"/>
              <a:gd name="connsiteX1" fmla="*/ 4961709 w 12218126"/>
              <a:gd name="connsiteY1" fmla="*/ 26126 h 13716000"/>
              <a:gd name="connsiteX2" fmla="*/ 12218126 w 12218126"/>
              <a:gd name="connsiteY2" fmla="*/ 0 h 13716000"/>
              <a:gd name="connsiteX3" fmla="*/ 7230292 w 12218126"/>
              <a:gd name="connsiteY3" fmla="*/ 13716000 h 13716000"/>
              <a:gd name="connsiteX4" fmla="*/ 0 w 12218126"/>
              <a:gd name="connsiteY4" fmla="*/ 13716000 h 13716000"/>
              <a:gd name="connsiteX0" fmla="*/ 0 w 14989517"/>
              <a:gd name="connsiteY0" fmla="*/ 13716000 h 13741620"/>
              <a:gd name="connsiteX1" fmla="*/ 4961709 w 14989517"/>
              <a:gd name="connsiteY1" fmla="*/ 26126 h 13741620"/>
              <a:gd name="connsiteX2" fmla="*/ 12218126 w 14989517"/>
              <a:gd name="connsiteY2" fmla="*/ 0 h 13741620"/>
              <a:gd name="connsiteX3" fmla="*/ 14989517 w 14989517"/>
              <a:gd name="connsiteY3" fmla="*/ 13741620 h 13741620"/>
              <a:gd name="connsiteX4" fmla="*/ 0 w 14989517"/>
              <a:gd name="connsiteY4" fmla="*/ 13716000 h 13741620"/>
              <a:gd name="connsiteX0" fmla="*/ 0 w 15512137"/>
              <a:gd name="connsiteY0" fmla="*/ 13767239 h 13792859"/>
              <a:gd name="connsiteX1" fmla="*/ 4961709 w 15512137"/>
              <a:gd name="connsiteY1" fmla="*/ 77365 h 13792859"/>
              <a:gd name="connsiteX2" fmla="*/ 15512137 w 15512137"/>
              <a:gd name="connsiteY2" fmla="*/ 0 h 13792859"/>
              <a:gd name="connsiteX3" fmla="*/ 14989517 w 15512137"/>
              <a:gd name="connsiteY3" fmla="*/ 13792859 h 13792859"/>
              <a:gd name="connsiteX4" fmla="*/ 0 w 15512137"/>
              <a:gd name="connsiteY4" fmla="*/ 13767239 h 1379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2137" h="13792859">
                <a:moveTo>
                  <a:pt x="0" y="13767239"/>
                </a:moveTo>
                <a:lnTo>
                  <a:pt x="4961709" y="77365"/>
                </a:lnTo>
                <a:lnTo>
                  <a:pt x="15512137" y="0"/>
                </a:lnTo>
                <a:lnTo>
                  <a:pt x="14989517" y="13792859"/>
                </a:lnTo>
                <a:lnTo>
                  <a:pt x="0" y="13767239"/>
                </a:lnTo>
                <a:close/>
              </a:path>
            </a:pathLst>
          </a:custGeom>
        </p:spPr>
        <p:txBody>
          <a:bodyPr rtlCol="0">
            <a:normAutofit/>
          </a:bodyPr>
          <a:lstStyle>
            <a:lvl1pPr>
              <a:defRPr sz="2000"/>
            </a:lvl1pPr>
          </a:lstStyle>
          <a:p>
            <a:pPr lvl="0"/>
            <a:endParaRPr lang="en-US" noProof="0" dirty="0"/>
          </a:p>
        </p:txBody>
      </p:sp>
      <p:sp>
        <p:nvSpPr>
          <p:cNvPr id="4" name="Picture Placeholder 3"/>
          <p:cNvSpPr>
            <a:spLocks noGrp="1"/>
          </p:cNvSpPr>
          <p:nvPr>
            <p:ph type="pic" sz="quarter" idx="14"/>
          </p:nvPr>
        </p:nvSpPr>
        <p:spPr>
          <a:xfrm>
            <a:off x="-554249" y="3003597"/>
            <a:ext cx="8263274" cy="719918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en-US"/>
          </a:p>
        </p:txBody>
      </p:sp>
      <p:sp>
        <p:nvSpPr>
          <p:cNvPr id="10" name="Picture Placeholder 2"/>
          <p:cNvSpPr>
            <a:spLocks noGrp="1"/>
          </p:cNvSpPr>
          <p:nvPr>
            <p:ph type="pic" sz="quarter" idx="13"/>
          </p:nvPr>
        </p:nvSpPr>
        <p:spPr>
          <a:xfrm>
            <a:off x="11138912" y="6043305"/>
            <a:ext cx="957552" cy="70122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a:defRPr baseline="-25000"/>
            </a:lvl1pPr>
          </a:lstStyle>
          <a:p>
            <a:endParaRPr lang="en-US" dirty="0"/>
          </a:p>
        </p:txBody>
      </p:sp>
      <p:cxnSp>
        <p:nvCxnSpPr>
          <p:cNvPr id="14" name="Straight Connector 13"/>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8" name="Text Placeholder 5"/>
          <p:cNvSpPr>
            <a:spLocks noGrp="1"/>
          </p:cNvSpPr>
          <p:nvPr>
            <p:ph type="body" sz="quarter" idx="11"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11" name="Content Placeholder 2"/>
          <p:cNvSpPr>
            <a:spLocks noGrp="1"/>
          </p:cNvSpPr>
          <p:nvPr>
            <p:ph idx="1" hasCustomPrompt="1"/>
          </p:nvPr>
        </p:nvSpPr>
        <p:spPr>
          <a:xfrm>
            <a:off x="838200" y="1825625"/>
            <a:ext cx="4191000" cy="4351338"/>
          </a:xfrm>
          <a:prstGeom prst="rect">
            <a:avLst/>
          </a:prstGeo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lvl4pPr>
            <a:lvl5pPr>
              <a:defRPr sz="1400"/>
            </a:lvl5pPr>
          </a:lstStyle>
          <a:p>
            <a:pPr lvl="0"/>
            <a:r>
              <a:rPr lang="en-US" dirty="0" smtClean="0"/>
              <a:t>Edit Text Block – 1 Column</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97873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Left Diagonal Image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067061" y="-135395"/>
            <a:ext cx="6541111" cy="6993396"/>
          </a:xfrm>
          <a:custGeom>
            <a:avLst/>
            <a:gdLst>
              <a:gd name="connsiteX0" fmla="*/ 0 w 12218126"/>
              <a:gd name="connsiteY0" fmla="*/ 13716000 h 13716000"/>
              <a:gd name="connsiteX1" fmla="*/ 3054532 w 12218126"/>
              <a:gd name="connsiteY1" fmla="*/ 0 h 13716000"/>
              <a:gd name="connsiteX2" fmla="*/ 12218126 w 12218126"/>
              <a:gd name="connsiteY2" fmla="*/ 0 h 13716000"/>
              <a:gd name="connsiteX3" fmla="*/ 9163595 w 12218126"/>
              <a:gd name="connsiteY3" fmla="*/ 13716000 h 13716000"/>
              <a:gd name="connsiteX4" fmla="*/ 0 w 12218126"/>
              <a:gd name="connsiteY4" fmla="*/ 13716000 h 13716000"/>
              <a:gd name="connsiteX0" fmla="*/ 0 w 12218126"/>
              <a:gd name="connsiteY0" fmla="*/ 13716000 h 13716000"/>
              <a:gd name="connsiteX1" fmla="*/ 3054532 w 12218126"/>
              <a:gd name="connsiteY1" fmla="*/ 0 h 13716000"/>
              <a:gd name="connsiteX2" fmla="*/ 12218126 w 12218126"/>
              <a:gd name="connsiteY2" fmla="*/ 0 h 13716000"/>
              <a:gd name="connsiteX3" fmla="*/ 7883435 w 12218126"/>
              <a:gd name="connsiteY3" fmla="*/ 13716000 h 13716000"/>
              <a:gd name="connsiteX4" fmla="*/ 0 w 12218126"/>
              <a:gd name="connsiteY4" fmla="*/ 13716000 h 13716000"/>
              <a:gd name="connsiteX0" fmla="*/ 0 w 12218126"/>
              <a:gd name="connsiteY0" fmla="*/ 13716000 h 13716000"/>
              <a:gd name="connsiteX1" fmla="*/ 4308566 w 12218126"/>
              <a:gd name="connsiteY1" fmla="*/ 26126 h 13716000"/>
              <a:gd name="connsiteX2" fmla="*/ 12218126 w 12218126"/>
              <a:gd name="connsiteY2" fmla="*/ 0 h 13716000"/>
              <a:gd name="connsiteX3" fmla="*/ 7883435 w 12218126"/>
              <a:gd name="connsiteY3" fmla="*/ 13716000 h 13716000"/>
              <a:gd name="connsiteX4" fmla="*/ 0 w 12218126"/>
              <a:gd name="connsiteY4" fmla="*/ 13716000 h 13716000"/>
              <a:gd name="connsiteX0" fmla="*/ 0 w 12218126"/>
              <a:gd name="connsiteY0" fmla="*/ 13716000 h 13716000"/>
              <a:gd name="connsiteX1" fmla="*/ 4308566 w 12218126"/>
              <a:gd name="connsiteY1" fmla="*/ 26126 h 13716000"/>
              <a:gd name="connsiteX2" fmla="*/ 12218126 w 12218126"/>
              <a:gd name="connsiteY2" fmla="*/ 0 h 13716000"/>
              <a:gd name="connsiteX3" fmla="*/ 7230292 w 12218126"/>
              <a:gd name="connsiteY3" fmla="*/ 13716000 h 13716000"/>
              <a:gd name="connsiteX4" fmla="*/ 0 w 12218126"/>
              <a:gd name="connsiteY4" fmla="*/ 13716000 h 13716000"/>
              <a:gd name="connsiteX0" fmla="*/ 0 w 12218126"/>
              <a:gd name="connsiteY0" fmla="*/ 13716000 h 13716000"/>
              <a:gd name="connsiteX1" fmla="*/ 4961709 w 12218126"/>
              <a:gd name="connsiteY1" fmla="*/ 26126 h 13716000"/>
              <a:gd name="connsiteX2" fmla="*/ 12218126 w 12218126"/>
              <a:gd name="connsiteY2" fmla="*/ 0 h 13716000"/>
              <a:gd name="connsiteX3" fmla="*/ 7230292 w 12218126"/>
              <a:gd name="connsiteY3" fmla="*/ 13716000 h 13716000"/>
              <a:gd name="connsiteX4" fmla="*/ 0 w 12218126"/>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8126" h="13716000">
                <a:moveTo>
                  <a:pt x="0" y="13716000"/>
                </a:moveTo>
                <a:lnTo>
                  <a:pt x="4961709" y="26126"/>
                </a:lnTo>
                <a:lnTo>
                  <a:pt x="12218126" y="0"/>
                </a:lnTo>
                <a:lnTo>
                  <a:pt x="7230292" y="13716000"/>
                </a:lnTo>
                <a:lnTo>
                  <a:pt x="0" y="13716000"/>
                </a:lnTo>
                <a:close/>
              </a:path>
            </a:pathLst>
          </a:custGeom>
        </p:spPr>
        <p:txBody>
          <a:bodyPr rtlCol="0">
            <a:normAutofit/>
          </a:bodyPr>
          <a:lstStyle>
            <a:lvl1pPr>
              <a:defRPr sz="2000"/>
            </a:lvl1pPr>
          </a:lstStyle>
          <a:p>
            <a:pPr lvl="0"/>
            <a:endParaRPr lang="en-US" noProof="0"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sp>
        <p:nvSpPr>
          <p:cNvPr id="5" name="Picture Placeholder 3"/>
          <p:cNvSpPr>
            <a:spLocks noGrp="1"/>
          </p:cNvSpPr>
          <p:nvPr>
            <p:ph type="pic" sz="quarter" idx="14"/>
          </p:nvPr>
        </p:nvSpPr>
        <p:spPr>
          <a:xfrm>
            <a:off x="-554249" y="3003597"/>
            <a:ext cx="8263274" cy="719918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a:lstStyle/>
          <a:p>
            <a:endParaRPr lang="en-US"/>
          </a:p>
        </p:txBody>
      </p:sp>
      <p:sp>
        <p:nvSpPr>
          <p:cNvPr id="7" name="Content Placeholder 2"/>
          <p:cNvSpPr>
            <a:spLocks noGrp="1"/>
          </p:cNvSpPr>
          <p:nvPr>
            <p:ph idx="1" hasCustomPrompt="1"/>
          </p:nvPr>
        </p:nvSpPr>
        <p:spPr>
          <a:xfrm>
            <a:off x="7122694" y="1825625"/>
            <a:ext cx="4231105" cy="4351338"/>
          </a:xfrm>
          <a:prstGeom prst="rect">
            <a:avLst/>
          </a:prstGeo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lvl4pPr>
            <a:lvl5pPr>
              <a:defRPr sz="1400"/>
            </a:lvl5pPr>
          </a:lstStyle>
          <a:p>
            <a:pPr lvl="0"/>
            <a:r>
              <a:rPr lang="en-US" dirty="0" smtClean="0"/>
              <a:t>Edit Text Block – 1 Column</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2844798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Left Trapeze Image">
    <p:spTree>
      <p:nvGrpSpPr>
        <p:cNvPr id="1" name=""/>
        <p:cNvGrpSpPr/>
        <p:nvPr/>
      </p:nvGrpSpPr>
      <p:grpSpPr>
        <a:xfrm>
          <a:off x="0" y="0"/>
          <a:ext cx="0" cy="0"/>
          <a:chOff x="0" y="0"/>
          <a:chExt cx="0" cy="0"/>
        </a:xfrm>
      </p:grpSpPr>
      <p:sp>
        <p:nvSpPr>
          <p:cNvPr id="4" name="Picture Placeholder 2"/>
          <p:cNvSpPr>
            <a:spLocks noGrp="1"/>
          </p:cNvSpPr>
          <p:nvPr>
            <p:ph type="pic" sz="quarter" idx="11"/>
          </p:nvPr>
        </p:nvSpPr>
        <p:spPr>
          <a:xfrm>
            <a:off x="-204698" y="-13061"/>
            <a:ext cx="7538633" cy="6871063"/>
          </a:xfrm>
          <a:custGeom>
            <a:avLst/>
            <a:gdLst>
              <a:gd name="connsiteX0" fmla="*/ 0 w 11471920"/>
              <a:gd name="connsiteY0" fmla="*/ 0 h 13716000"/>
              <a:gd name="connsiteX1" fmla="*/ 11471920 w 11471920"/>
              <a:gd name="connsiteY1" fmla="*/ 0 h 13716000"/>
              <a:gd name="connsiteX2" fmla="*/ 11471920 w 11471920"/>
              <a:gd name="connsiteY2" fmla="*/ 13716000 h 13716000"/>
              <a:gd name="connsiteX3" fmla="*/ 0 w 11471920"/>
              <a:gd name="connsiteY3" fmla="*/ 13716000 h 13716000"/>
              <a:gd name="connsiteX4" fmla="*/ 0 w 11471920"/>
              <a:gd name="connsiteY4" fmla="*/ 0 h 13716000"/>
              <a:gd name="connsiteX0" fmla="*/ 0 w 14319623"/>
              <a:gd name="connsiteY0" fmla="*/ 0 h 13716000"/>
              <a:gd name="connsiteX1" fmla="*/ 11471920 w 14319623"/>
              <a:gd name="connsiteY1" fmla="*/ 0 h 13716000"/>
              <a:gd name="connsiteX2" fmla="*/ 14319623 w 14319623"/>
              <a:gd name="connsiteY2" fmla="*/ 13716000 h 13716000"/>
              <a:gd name="connsiteX3" fmla="*/ 0 w 14319623"/>
              <a:gd name="connsiteY3" fmla="*/ 13716000 h 13716000"/>
              <a:gd name="connsiteX4" fmla="*/ 0 w 14319623"/>
              <a:gd name="connsiteY4" fmla="*/ 0 h 13716000"/>
              <a:gd name="connsiteX0" fmla="*/ 0 w 15077269"/>
              <a:gd name="connsiteY0" fmla="*/ 0 h 13716000"/>
              <a:gd name="connsiteX1" fmla="*/ 11471920 w 15077269"/>
              <a:gd name="connsiteY1" fmla="*/ 0 h 13716000"/>
              <a:gd name="connsiteX2" fmla="*/ 15077269 w 15077269"/>
              <a:gd name="connsiteY2" fmla="*/ 13716000 h 13716000"/>
              <a:gd name="connsiteX3" fmla="*/ 0 w 15077269"/>
              <a:gd name="connsiteY3" fmla="*/ 13716000 h 13716000"/>
              <a:gd name="connsiteX4" fmla="*/ 0 w 15077269"/>
              <a:gd name="connsiteY4" fmla="*/ 0 h 13716000"/>
              <a:gd name="connsiteX0" fmla="*/ 0 w 15077269"/>
              <a:gd name="connsiteY0" fmla="*/ 26126 h 13742126"/>
              <a:gd name="connsiteX1" fmla="*/ 10035005 w 15077269"/>
              <a:gd name="connsiteY1" fmla="*/ 0 h 13742126"/>
              <a:gd name="connsiteX2" fmla="*/ 15077269 w 15077269"/>
              <a:gd name="connsiteY2" fmla="*/ 13742126 h 13742126"/>
              <a:gd name="connsiteX3" fmla="*/ 0 w 15077269"/>
              <a:gd name="connsiteY3" fmla="*/ 13742126 h 13742126"/>
              <a:gd name="connsiteX4" fmla="*/ 0 w 15077269"/>
              <a:gd name="connsiteY4" fmla="*/ 26126 h 13742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69" h="13742126">
                <a:moveTo>
                  <a:pt x="0" y="26126"/>
                </a:moveTo>
                <a:lnTo>
                  <a:pt x="10035005" y="0"/>
                </a:lnTo>
                <a:lnTo>
                  <a:pt x="15077269" y="13742126"/>
                </a:lnTo>
                <a:lnTo>
                  <a:pt x="0" y="13742126"/>
                </a:lnTo>
                <a:lnTo>
                  <a:pt x="0" y="26126"/>
                </a:lnTo>
                <a:close/>
              </a:path>
            </a:pathLst>
          </a:custGeom>
        </p:spPr>
        <p:txBody>
          <a:bodyPr rtlCol="0">
            <a:normAutofit/>
          </a:bodyPr>
          <a:lstStyle>
            <a:lvl1pPr>
              <a:defRPr sz="2000"/>
            </a:lvl1pPr>
          </a:lstStyle>
          <a:p>
            <a:pPr lvl="0"/>
            <a:endParaRPr lang="en-US" noProof="0"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sp>
        <p:nvSpPr>
          <p:cNvPr id="5" name="Content Placeholder 2"/>
          <p:cNvSpPr>
            <a:spLocks noGrp="1"/>
          </p:cNvSpPr>
          <p:nvPr>
            <p:ph idx="1" hasCustomPrompt="1"/>
          </p:nvPr>
        </p:nvSpPr>
        <p:spPr>
          <a:xfrm>
            <a:off x="7333934" y="1825625"/>
            <a:ext cx="4019865" cy="4351338"/>
          </a:xfrm>
          <a:prstGeom prst="rect">
            <a:avLst/>
          </a:prstGeo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lvl4pPr>
            <a:lvl5pPr>
              <a:defRPr sz="1400"/>
            </a:lvl5pPr>
          </a:lstStyle>
          <a:p>
            <a:pPr lvl="0"/>
            <a:r>
              <a:rPr lang="en-US" dirty="0" smtClean="0"/>
              <a:t>Edit Text Block – 1 Column</a:t>
            </a:r>
          </a:p>
          <a:p>
            <a:pPr lvl="1"/>
            <a:r>
              <a:rPr lang="en-US" dirty="0" smtClean="0"/>
              <a:t>Second level</a:t>
            </a:r>
          </a:p>
          <a:p>
            <a:pPr lvl="2"/>
            <a:r>
              <a:rPr lang="en-US" dirty="0" smtClean="0"/>
              <a:t>Third level</a:t>
            </a:r>
          </a:p>
        </p:txBody>
      </p:sp>
      <p:sp>
        <p:nvSpPr>
          <p:cNvPr id="6" name="Title 13"/>
          <p:cNvSpPr>
            <a:spLocks noGrp="1"/>
          </p:cNvSpPr>
          <p:nvPr>
            <p:ph type="title" hasCustomPrompt="1"/>
          </p:nvPr>
        </p:nvSpPr>
        <p:spPr>
          <a:xfrm>
            <a:off x="7333933" y="377937"/>
            <a:ext cx="4685201"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7" name="Text Placeholder 5"/>
          <p:cNvSpPr>
            <a:spLocks noGrp="1"/>
          </p:cNvSpPr>
          <p:nvPr>
            <p:ph type="body" sz="quarter" idx="12" hasCustomPrompt="1"/>
          </p:nvPr>
        </p:nvSpPr>
        <p:spPr>
          <a:xfrm>
            <a:off x="7333934" y="910752"/>
            <a:ext cx="468485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Tree>
    <p:extLst>
      <p:ext uri="{BB962C8B-B14F-4D97-AF65-F5344CB8AC3E}">
        <p14:creationId xmlns:p14="http://schemas.microsoft.com/office/powerpoint/2010/main" val="17004424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Blue Lines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12957" y="-5611725"/>
            <a:ext cx="4876810" cy="669647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794" y="1084745"/>
            <a:ext cx="4876810" cy="6696470"/>
          </a:xfrm>
          <a:prstGeom prst="rect">
            <a:avLst/>
          </a:prstGeom>
        </p:spPr>
      </p:pic>
      <p:cxnSp>
        <p:nvCxnSpPr>
          <p:cNvPr id="13" name="Straight Connector 12"/>
          <p:cNvCxnSpPr/>
          <p:nvPr userDrawn="1"/>
        </p:nvCxnSpPr>
        <p:spPr>
          <a:xfrm>
            <a:off x="7168758" y="4271901"/>
            <a:ext cx="39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a:xfrm>
            <a:off x="6128085" y="3530764"/>
            <a:ext cx="5000673" cy="789264"/>
          </a:xfrm>
          <a:prstGeom prst="rect">
            <a:avLst/>
          </a:prstGeom>
        </p:spPr>
        <p:txBody>
          <a:bodyPr/>
          <a:lstStyle>
            <a:lvl1pPr algn="r">
              <a:defRPr sz="3600" b="1">
                <a:latin typeface="+mn-lt"/>
              </a:defRPr>
            </a:lvl1pPr>
          </a:lstStyle>
          <a:p>
            <a:r>
              <a:rPr lang="en-US" dirty="0" smtClean="0"/>
              <a:t>Click to edit title</a:t>
            </a:r>
            <a:endParaRPr lang="en-US" dirty="0"/>
          </a:p>
        </p:txBody>
      </p:sp>
      <p:sp>
        <p:nvSpPr>
          <p:cNvPr id="15" name="Text Placeholder 16"/>
          <p:cNvSpPr>
            <a:spLocks noGrp="1"/>
          </p:cNvSpPr>
          <p:nvPr>
            <p:ph type="body" sz="quarter" idx="10" hasCustomPrompt="1"/>
          </p:nvPr>
        </p:nvSpPr>
        <p:spPr>
          <a:xfrm>
            <a:off x="4941387" y="4512482"/>
            <a:ext cx="6188075" cy="784225"/>
          </a:xfrm>
          <a:prstGeom prst="rect">
            <a:avLst/>
          </a:prstGeom>
        </p:spPr>
        <p:txBody>
          <a:bodyPr/>
          <a:lstStyle>
            <a:lvl1pPr marL="0" indent="0" algn="r">
              <a:buFont typeface="Arial" panose="020B0604020202020204" pitchFamily="34" charset="0"/>
              <a:buNone/>
              <a:defRPr sz="1600">
                <a:solidFill>
                  <a:schemeClr val="tx2"/>
                </a:solidFill>
              </a:defRPr>
            </a:lvl1pPr>
            <a:lvl2pPr algn="r">
              <a:defRPr sz="1600">
                <a:solidFill>
                  <a:schemeClr val="tx2"/>
                </a:solidFill>
              </a:defRPr>
            </a:lvl2pPr>
            <a:lvl3pPr algn="r">
              <a:defRPr sz="1600">
                <a:solidFill>
                  <a:schemeClr val="tx2"/>
                </a:solidFill>
              </a:defRPr>
            </a:lvl3pPr>
            <a:lvl4pPr algn="r">
              <a:defRPr sz="1600">
                <a:solidFill>
                  <a:schemeClr val="tx2"/>
                </a:solidFill>
              </a:defRPr>
            </a:lvl4pPr>
            <a:lvl5pPr algn="r">
              <a:defRPr sz="1600">
                <a:solidFill>
                  <a:schemeClr val="tx2"/>
                </a:solidFill>
              </a:defRPr>
            </a:lvl5pPr>
          </a:lstStyle>
          <a:p>
            <a:pPr lvl="0"/>
            <a:r>
              <a:rPr lang="en-US" dirty="0" smtClean="0"/>
              <a:t>Click to edit subtitle and/or presenters</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827" y="1084745"/>
            <a:ext cx="4876810" cy="669647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57448" y="1084745"/>
            <a:ext cx="4876810" cy="6696470"/>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1684" y="5865709"/>
            <a:ext cx="3960363" cy="992291"/>
          </a:xfrm>
          <a:prstGeom prst="rect">
            <a:avLst/>
          </a:prstGeom>
        </p:spPr>
      </p:pic>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3336" y="-5611725"/>
            <a:ext cx="4876810" cy="6696470"/>
          </a:xfrm>
          <a:prstGeom prst="rect">
            <a:avLst/>
          </a:prstGeom>
        </p:spPr>
      </p:pic>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3715" y="-5611725"/>
            <a:ext cx="4876810" cy="6696470"/>
          </a:xfrm>
          <a:prstGeom prst="rect">
            <a:avLst/>
          </a:prstGeom>
        </p:spPr>
      </p:pic>
    </p:spTree>
    <p:extLst>
      <p:ext uri="{BB962C8B-B14F-4D97-AF65-F5344CB8AC3E}">
        <p14:creationId xmlns:p14="http://schemas.microsoft.com/office/powerpoint/2010/main" val="39563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0" y="1600200"/>
            <a:ext cx="12192000" cy="3657600"/>
          </a:xfrm>
          <a:prstGeom prst="rect">
            <a:avLst/>
          </a:prstGeom>
        </p:spPr>
        <p:txBody>
          <a:bodyPr/>
          <a:lstStyle/>
          <a:p>
            <a:endParaRPr lang="uk-UA"/>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sp>
        <p:nvSpPr>
          <p:cNvPr id="11"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7"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Tree>
    <p:extLst>
      <p:ext uri="{BB962C8B-B14F-4D97-AF65-F5344CB8AC3E}">
        <p14:creationId xmlns:p14="http://schemas.microsoft.com/office/powerpoint/2010/main" val="161420058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096000" y="0"/>
            <a:ext cx="6096000" cy="6858000"/>
          </a:xfrm>
          <a:prstGeom prst="rect">
            <a:avLst/>
          </a:prstGeom>
        </p:spPr>
        <p:txBody>
          <a:bodyPr/>
          <a:lstStyle/>
          <a:p>
            <a:endParaRPr lang="uk-UA"/>
          </a:p>
        </p:txBody>
      </p:sp>
      <p:cxnSp>
        <p:nvCxnSpPr>
          <p:cNvPr id="4" name="Straight Connector 3"/>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1" cy="678798"/>
          </a:xfrm>
          <a:prstGeom prst="rect">
            <a:avLst/>
          </a:prstGeom>
        </p:spPr>
      </p:pic>
      <p:sp>
        <p:nvSpPr>
          <p:cNvPr id="11"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12"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10" name="Picture Placeholder 2"/>
          <p:cNvSpPr>
            <a:spLocks noGrp="1"/>
          </p:cNvSpPr>
          <p:nvPr>
            <p:ph type="pic" sz="quarter" idx="13"/>
          </p:nvPr>
        </p:nvSpPr>
        <p:spPr>
          <a:xfrm>
            <a:off x="11148015" y="6029657"/>
            <a:ext cx="957552" cy="70122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a:defRPr baseline="-25000"/>
            </a:lvl1pPr>
          </a:lstStyle>
          <a:p>
            <a:endParaRPr lang="en-US" dirty="0"/>
          </a:p>
        </p:txBody>
      </p:sp>
      <p:sp>
        <p:nvSpPr>
          <p:cNvPr id="13" name="Picture Placeholder 3"/>
          <p:cNvSpPr>
            <a:spLocks noGrp="1"/>
          </p:cNvSpPr>
          <p:nvPr>
            <p:ph type="pic" sz="quarter" idx="14"/>
          </p:nvPr>
        </p:nvSpPr>
        <p:spPr>
          <a:xfrm>
            <a:off x="-554249" y="3003597"/>
            <a:ext cx="8263274" cy="7199182"/>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a:lstStyle/>
          <a:p>
            <a:endParaRPr lang="en-US"/>
          </a:p>
        </p:txBody>
      </p:sp>
      <p:sp>
        <p:nvSpPr>
          <p:cNvPr id="14" name="Content Placeholder 2"/>
          <p:cNvSpPr>
            <a:spLocks noGrp="1"/>
          </p:cNvSpPr>
          <p:nvPr>
            <p:ph idx="1" hasCustomPrompt="1"/>
          </p:nvPr>
        </p:nvSpPr>
        <p:spPr>
          <a:xfrm>
            <a:off x="838200" y="1825625"/>
            <a:ext cx="5084933" cy="4351338"/>
          </a:xfrm>
          <a:prstGeom prst="rect">
            <a:avLst/>
          </a:prstGeo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lvl4pPr>
            <a:lvl5pPr>
              <a:defRPr sz="1400"/>
            </a:lvl5pPr>
          </a:lstStyle>
          <a:p>
            <a:pPr lvl="0"/>
            <a:r>
              <a:rPr lang="en-US" dirty="0" smtClean="0"/>
              <a:t>Edit Text Block – 1 Column</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499451541"/>
      </p:ext>
    </p:extLst>
  </p:cSld>
  <p:clrMapOvr>
    <a:masterClrMapping/>
  </p:clrMapOvr>
  <p:timing>
    <p:tnLst>
      <p:par>
        <p:cTn id="1" dur="indefinite" restart="never" nodeType="tmRoot"/>
      </p:par>
    </p:tnLst>
  </p:timing>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6096000" cy="6858000"/>
          </a:xfrm>
          <a:prstGeom prst="rect">
            <a:avLst/>
          </a:prstGeom>
        </p:spPr>
        <p:txBody>
          <a:bodyPr/>
          <a:lstStyle/>
          <a:p>
            <a:endParaRPr lang="uk-UA"/>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cxnSp>
        <p:nvCxnSpPr>
          <p:cNvPr id="11" name="Straight Connector 10"/>
          <p:cNvCxnSpPr/>
          <p:nvPr userDrawn="1"/>
        </p:nvCxnSpPr>
        <p:spPr>
          <a:xfrm>
            <a:off x="6389434"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itle 13"/>
          <p:cNvSpPr>
            <a:spLocks noGrp="1"/>
          </p:cNvSpPr>
          <p:nvPr>
            <p:ph type="title" hasCustomPrompt="1"/>
          </p:nvPr>
        </p:nvSpPr>
        <p:spPr>
          <a:xfrm>
            <a:off x="6503733" y="380941"/>
            <a:ext cx="5515401"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9" name="Text Placeholder 5"/>
          <p:cNvSpPr>
            <a:spLocks noGrp="1"/>
          </p:cNvSpPr>
          <p:nvPr>
            <p:ph type="body" sz="quarter" idx="10" hasCustomPrompt="1"/>
          </p:nvPr>
        </p:nvSpPr>
        <p:spPr>
          <a:xfrm>
            <a:off x="6518462"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10" name="Picture Placeholder 3"/>
          <p:cNvSpPr>
            <a:spLocks noGrp="1"/>
          </p:cNvSpPr>
          <p:nvPr>
            <p:ph type="pic" sz="quarter" idx="14"/>
          </p:nvPr>
        </p:nvSpPr>
        <p:spPr>
          <a:xfrm>
            <a:off x="-554249" y="3003597"/>
            <a:ext cx="8263274" cy="719918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a:lstStyle/>
          <a:p>
            <a:endParaRPr lang="en-US"/>
          </a:p>
        </p:txBody>
      </p:sp>
      <p:sp>
        <p:nvSpPr>
          <p:cNvPr id="12" name="Content Placeholder 2"/>
          <p:cNvSpPr>
            <a:spLocks noGrp="1"/>
          </p:cNvSpPr>
          <p:nvPr>
            <p:ph idx="1" hasCustomPrompt="1"/>
          </p:nvPr>
        </p:nvSpPr>
        <p:spPr>
          <a:xfrm>
            <a:off x="6518462" y="1825625"/>
            <a:ext cx="4835338" cy="4351338"/>
          </a:xfrm>
          <a:prstGeom prst="rect">
            <a:avLst/>
          </a:prstGeo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lvl4pPr>
            <a:lvl5pPr>
              <a:defRPr sz="1400"/>
            </a:lvl5pPr>
          </a:lstStyle>
          <a:p>
            <a:pPr lvl="0"/>
            <a:r>
              <a:rPr lang="en-US" dirty="0" smtClean="0"/>
              <a:t>Edit Text Block – 1 Column</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03138098"/>
      </p:ext>
    </p:extLst>
  </p:cSld>
  <p:clrMapOvr>
    <a:masterClrMapping/>
  </p:clrMapOvr>
  <p:timing>
    <p:tnLst>
      <p:par>
        <p:cTn id="1" dur="indefinite" restart="never" nodeType="tmRoot"/>
      </p:par>
    </p:tnLst>
  </p:timing>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Placeholder 15"/>
          <p:cNvPicPr>
            <a:picLocks noChangeAspect="1"/>
          </p:cNvPicPr>
          <p:nvPr userDrawn="1"/>
        </p:nvPicPr>
        <p:blipFill rotWithShape="1">
          <a:blip r:embed="rId2">
            <a:extLst>
              <a:ext uri="{28A0092B-C50C-407E-A947-70E740481C1C}">
                <a14:useLocalDpi xmlns:a14="http://schemas.microsoft.com/office/drawing/2010/main" val="0"/>
              </a:ext>
            </a:extLst>
          </a:blip>
          <a:srcRect l="828" t="821" r="39928" b="-821"/>
          <a:stretch/>
        </p:blipFill>
        <p:spPr>
          <a:xfrm>
            <a:off x="0" y="0"/>
            <a:ext cx="6096000" cy="6858000"/>
          </a:xfrm>
          <a:prstGeom prst="rect">
            <a:avLst/>
          </a:prstGeom>
        </p:spPr>
      </p:pic>
      <p:sp>
        <p:nvSpPr>
          <p:cNvPr id="6" name="Picture Placeholder 14"/>
          <p:cNvSpPr>
            <a:spLocks noGrp="1"/>
          </p:cNvSpPr>
          <p:nvPr>
            <p:ph type="pic" sz="quarter" idx="14"/>
          </p:nvPr>
        </p:nvSpPr>
        <p:spPr>
          <a:xfrm>
            <a:off x="-554249" y="3003597"/>
            <a:ext cx="8263274" cy="7199182"/>
          </a:xfrm>
          <a:prstGeom prst="rect">
            <a:avLst/>
          </a:prstGeom>
        </p:spPr>
      </p:sp>
      <p:cxnSp>
        <p:nvCxnSpPr>
          <p:cNvPr id="22" name="Straight Connector 21"/>
          <p:cNvCxnSpPr/>
          <p:nvPr userDrawn="1"/>
        </p:nvCxnSpPr>
        <p:spPr>
          <a:xfrm>
            <a:off x="6389434"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3" name="Title 13"/>
          <p:cNvSpPr>
            <a:spLocks noGrp="1"/>
          </p:cNvSpPr>
          <p:nvPr>
            <p:ph type="title" hasCustomPrompt="1"/>
          </p:nvPr>
        </p:nvSpPr>
        <p:spPr>
          <a:xfrm>
            <a:off x="6503733" y="380941"/>
            <a:ext cx="5515401"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24" name="Text Placeholder 5"/>
          <p:cNvSpPr>
            <a:spLocks noGrp="1"/>
          </p:cNvSpPr>
          <p:nvPr>
            <p:ph type="body" sz="quarter" idx="10" hasCustomPrompt="1"/>
          </p:nvPr>
        </p:nvSpPr>
        <p:spPr>
          <a:xfrm>
            <a:off x="6518462"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25" name="Text Placeholder 5"/>
          <p:cNvSpPr>
            <a:spLocks noGrp="1"/>
          </p:cNvSpPr>
          <p:nvPr>
            <p:ph type="body" sz="quarter" idx="15" hasCustomPrompt="1"/>
          </p:nvPr>
        </p:nvSpPr>
        <p:spPr>
          <a:xfrm>
            <a:off x="6597307" y="4872073"/>
            <a:ext cx="5085177" cy="523875"/>
          </a:xfrm>
          <a:prstGeom prst="rect">
            <a:avLst/>
          </a:prstGeom>
        </p:spPr>
        <p:txBody>
          <a:bodyPr/>
          <a:lstStyle>
            <a:lvl1pPr marL="0" indent="0">
              <a:buNone/>
              <a:defRPr sz="2400" b="1">
                <a:solidFill>
                  <a:schemeClr val="tx1"/>
                </a:solidFill>
              </a:defRPr>
            </a:lvl1pPr>
            <a:lvl2pPr marL="457200" indent="0">
              <a:buNone/>
              <a:defRPr/>
            </a:lvl2pPr>
          </a:lstStyle>
          <a:p>
            <a:pPr lvl="0"/>
            <a:r>
              <a:rPr lang="en-US" dirty="0" smtClean="0"/>
              <a:t>Click to edit</a:t>
            </a:r>
            <a:endParaRPr lang="en-US" dirty="0"/>
          </a:p>
        </p:txBody>
      </p:sp>
      <p:sp>
        <p:nvSpPr>
          <p:cNvPr id="26" name="Text Placeholder 5"/>
          <p:cNvSpPr>
            <a:spLocks noGrp="1"/>
          </p:cNvSpPr>
          <p:nvPr>
            <p:ph type="body" sz="quarter" idx="16" hasCustomPrompt="1"/>
          </p:nvPr>
        </p:nvSpPr>
        <p:spPr>
          <a:xfrm>
            <a:off x="6642166" y="3865663"/>
            <a:ext cx="5085177" cy="523875"/>
          </a:xfrm>
          <a:prstGeom prst="rect">
            <a:avLst/>
          </a:prstGeom>
        </p:spPr>
        <p:txBody>
          <a:bodyPr/>
          <a:lstStyle>
            <a:lvl1pPr marL="0" indent="0">
              <a:buNone/>
              <a:defRPr sz="2400" b="1">
                <a:solidFill>
                  <a:schemeClr val="tx1"/>
                </a:solidFill>
              </a:defRPr>
            </a:lvl1pPr>
            <a:lvl2pPr marL="457200" indent="0">
              <a:buNone/>
              <a:defRPr/>
            </a:lvl2pPr>
          </a:lstStyle>
          <a:p>
            <a:pPr lvl="0"/>
            <a:r>
              <a:rPr lang="en-US" dirty="0" smtClean="0"/>
              <a:t>Click to edit</a:t>
            </a:r>
            <a:endParaRPr lang="en-US" dirty="0"/>
          </a:p>
        </p:txBody>
      </p:sp>
      <p:sp>
        <p:nvSpPr>
          <p:cNvPr id="27" name="Text Placeholder 5"/>
          <p:cNvSpPr>
            <a:spLocks noGrp="1"/>
          </p:cNvSpPr>
          <p:nvPr>
            <p:ph type="body" sz="quarter" idx="17" hasCustomPrompt="1"/>
          </p:nvPr>
        </p:nvSpPr>
        <p:spPr>
          <a:xfrm>
            <a:off x="6642165" y="2734046"/>
            <a:ext cx="5085177" cy="523875"/>
          </a:xfrm>
          <a:prstGeom prst="rect">
            <a:avLst/>
          </a:prstGeom>
        </p:spPr>
        <p:txBody>
          <a:bodyPr/>
          <a:lstStyle>
            <a:lvl1pPr marL="0" indent="0">
              <a:buNone/>
              <a:defRPr sz="2400" b="1">
                <a:solidFill>
                  <a:schemeClr val="tx1"/>
                </a:solidFill>
              </a:defRPr>
            </a:lvl1pPr>
            <a:lvl2pPr marL="457200" indent="0">
              <a:buNone/>
              <a:defRPr/>
            </a:lvl2pPr>
          </a:lstStyle>
          <a:p>
            <a:pPr lvl="0"/>
            <a:r>
              <a:rPr lang="en-US" dirty="0" smtClean="0"/>
              <a:t>Click to edit</a:t>
            </a:r>
            <a:endParaRPr lang="en-US" dirty="0"/>
          </a:p>
        </p:txBody>
      </p:sp>
      <p:sp>
        <p:nvSpPr>
          <p:cNvPr id="28" name="Text Placeholder 5"/>
          <p:cNvSpPr>
            <a:spLocks noGrp="1"/>
          </p:cNvSpPr>
          <p:nvPr>
            <p:ph type="body" sz="quarter" idx="18" hasCustomPrompt="1"/>
          </p:nvPr>
        </p:nvSpPr>
        <p:spPr>
          <a:xfrm>
            <a:off x="6650249" y="1707182"/>
            <a:ext cx="5085177" cy="523875"/>
          </a:xfrm>
          <a:prstGeom prst="rect">
            <a:avLst/>
          </a:prstGeom>
        </p:spPr>
        <p:txBody>
          <a:bodyPr/>
          <a:lstStyle>
            <a:lvl1pPr marL="0" indent="0">
              <a:buNone/>
              <a:defRPr sz="2400" b="1">
                <a:solidFill>
                  <a:schemeClr val="tx1"/>
                </a:solidFill>
              </a:defRPr>
            </a:lvl1pPr>
            <a:lvl2pPr marL="457200" indent="0">
              <a:buNone/>
              <a:defRPr/>
            </a:lvl2pPr>
          </a:lstStyle>
          <a:p>
            <a:pPr lvl="0"/>
            <a:r>
              <a:rPr lang="en-US" dirty="0" smtClean="0"/>
              <a:t>Click to edit</a:t>
            </a:r>
            <a:endParaRPr lang="en-US" dirty="0"/>
          </a:p>
        </p:txBody>
      </p:sp>
    </p:spTree>
    <p:extLst>
      <p:ext uri="{BB962C8B-B14F-4D97-AF65-F5344CB8AC3E}">
        <p14:creationId xmlns:p14="http://schemas.microsoft.com/office/powerpoint/2010/main" val="12660419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DEVICES OPT-15">
    <p:spTree>
      <p:nvGrpSpPr>
        <p:cNvPr id="1" name=""/>
        <p:cNvGrpSpPr/>
        <p:nvPr/>
      </p:nvGrpSpPr>
      <p:grpSpPr>
        <a:xfrm>
          <a:off x="0" y="0"/>
          <a:ext cx="0" cy="0"/>
          <a:chOff x="0" y="0"/>
          <a:chExt cx="0" cy="0"/>
        </a:xfrm>
      </p:grpSpPr>
      <p:sp>
        <p:nvSpPr>
          <p:cNvPr id="3" name="Rectangle 2"/>
          <p:cNvSpPr/>
          <p:nvPr userDrawn="1"/>
        </p:nvSpPr>
        <p:spPr>
          <a:xfrm>
            <a:off x="0" y="0"/>
            <a:ext cx="12192000" cy="3730752"/>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smtClean="0">
              <a:solidFill>
                <a:schemeClr val="tx1"/>
              </a:solidFill>
            </a:endParaRPr>
          </a:p>
        </p:txBody>
      </p:sp>
      <p:cxnSp>
        <p:nvCxnSpPr>
          <p:cNvPr id="2" name="Straight Connector 1"/>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2"/>
          </p:nvPr>
        </p:nvSpPr>
        <p:spPr>
          <a:xfrm>
            <a:off x="1103376" y="1859280"/>
            <a:ext cx="4645152" cy="2657856"/>
          </a:xfrm>
          <a:prstGeom prst="rect">
            <a:avLst/>
          </a:prstGeom>
        </p:spPr>
        <p:txBody>
          <a:bodyPr/>
          <a:lstStyle>
            <a:lvl1pPr>
              <a:defRPr sz="1333"/>
            </a:lvl1pPr>
          </a:lstStyle>
          <a:p>
            <a:endParaRPr lang="uk-UA"/>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479832">
            <a:off x="1138983" y="3236933"/>
            <a:ext cx="4876810" cy="6696470"/>
          </a:xfrm>
          <a:prstGeom prst="rect">
            <a:avLst/>
          </a:prstGeom>
        </p:spPr>
      </p:pic>
      <p:cxnSp>
        <p:nvCxnSpPr>
          <p:cNvPr id="12" name="Straight Connector 11"/>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a:xfrm>
            <a:off x="584199" y="380941"/>
            <a:ext cx="8928769" cy="501375"/>
          </a:xfrm>
          <a:prstGeom prst="rect">
            <a:avLst/>
          </a:prstGeom>
        </p:spPr>
        <p:txBody>
          <a:bodyPr/>
          <a:lstStyle>
            <a:lvl1pPr algn="l">
              <a:defRPr sz="3000" b="1">
                <a:solidFill>
                  <a:schemeClr val="bg1"/>
                </a:solidFill>
                <a:latin typeface="+mn-lt"/>
              </a:defRPr>
            </a:lvl1pPr>
          </a:lstStyle>
          <a:p>
            <a:r>
              <a:rPr lang="en-US" dirty="0" smtClean="0"/>
              <a:t>Click to edit title</a:t>
            </a:r>
            <a:endParaRPr lang="en-US" dirty="0"/>
          </a:p>
        </p:txBody>
      </p:sp>
      <p:sp>
        <p:nvSpPr>
          <p:cNvPr id="15"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1"/>
                </a:solidFill>
              </a:defRPr>
            </a:lvl1pPr>
            <a:lvl2pPr marL="457200" indent="0">
              <a:buNone/>
              <a:defRPr/>
            </a:lvl2pPr>
          </a:lstStyle>
          <a:p>
            <a:pPr lvl="0"/>
            <a:r>
              <a:rPr lang="en-US" dirty="0" smtClean="0"/>
              <a:t>Click to edit subtitle</a:t>
            </a:r>
            <a:endParaRPr lang="en-US" dirty="0"/>
          </a:p>
        </p:txBody>
      </p:sp>
      <p:sp>
        <p:nvSpPr>
          <p:cNvPr id="13" name="Content Placeholder 2"/>
          <p:cNvSpPr>
            <a:spLocks noGrp="1"/>
          </p:cNvSpPr>
          <p:nvPr>
            <p:ph idx="1" hasCustomPrompt="1"/>
          </p:nvPr>
        </p:nvSpPr>
        <p:spPr>
          <a:xfrm>
            <a:off x="6128084" y="4111693"/>
            <a:ext cx="5225716" cy="2065270"/>
          </a:xfrm>
          <a:prstGeom prst="rect">
            <a:avLst/>
          </a:prstGeo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lvl4pPr>
            <a:lvl5pPr>
              <a:defRPr sz="1400"/>
            </a:lvl5pPr>
          </a:lstStyle>
          <a:p>
            <a:pPr lvl="0"/>
            <a:r>
              <a:rPr lang="en-US" dirty="0" smtClean="0"/>
              <a:t>Edit Text Block – 1 Column</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7058102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 y="2022116"/>
            <a:ext cx="6639043" cy="2645418"/>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7034" h="2286000">
                <a:moveTo>
                  <a:pt x="0" y="0"/>
                </a:moveTo>
                <a:lnTo>
                  <a:pt x="5737034" y="0"/>
                </a:lnTo>
                <a:lnTo>
                  <a:pt x="4146804" y="2286000"/>
                </a:lnTo>
                <a:lnTo>
                  <a:pt x="0" y="2286000"/>
                </a:lnTo>
                <a:lnTo>
                  <a:pt x="0" y="0"/>
                </a:lnTo>
                <a:close/>
              </a:path>
            </a:pathLst>
          </a:custGeom>
        </p:spPr>
        <p:txBody>
          <a:bodyPr/>
          <a:lstStyle>
            <a:lvl1pPr>
              <a:defRPr sz="1600"/>
            </a:lvl1pPr>
          </a:lstStyle>
          <a:p>
            <a:endParaRPr lang="id-ID"/>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cxnSp>
        <p:nvCxnSpPr>
          <p:cNvPr id="5" name="Straight Connector 4"/>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479832">
            <a:off x="1138983" y="3236933"/>
            <a:ext cx="4876810" cy="6696470"/>
          </a:xfrm>
          <a:prstGeom prst="rect">
            <a:avLst/>
          </a:prstGeom>
        </p:spPr>
      </p:pic>
      <p:cxnSp>
        <p:nvCxnSpPr>
          <p:cNvPr id="11" name="Straight Connector 10"/>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14"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12" name="Content Placeholder 2"/>
          <p:cNvSpPr>
            <a:spLocks noGrp="1"/>
          </p:cNvSpPr>
          <p:nvPr>
            <p:ph idx="1" hasCustomPrompt="1"/>
          </p:nvPr>
        </p:nvSpPr>
        <p:spPr>
          <a:xfrm>
            <a:off x="6914146" y="2022115"/>
            <a:ext cx="4439653" cy="2645419"/>
          </a:xfrm>
          <a:prstGeom prst="rect">
            <a:avLst/>
          </a:prstGeo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lvl4pPr>
            <a:lvl5pPr>
              <a:defRPr sz="1400"/>
            </a:lvl5pPr>
          </a:lstStyle>
          <a:p>
            <a:pPr lvl="0"/>
            <a:r>
              <a:rPr lang="en-US" dirty="0" smtClean="0"/>
              <a:t>Edit Text Block – 1 Column</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6656102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About Us">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988249"/>
            <a:ext cx="8249265" cy="2998618"/>
          </a:xfrm>
          <a:custGeom>
            <a:avLst/>
            <a:gdLst>
              <a:gd name="connsiteX0" fmla="*/ 0 w 4146804"/>
              <a:gd name="connsiteY0" fmla="*/ 0 h 2286000"/>
              <a:gd name="connsiteX1" fmla="*/ 4146804 w 4146804"/>
              <a:gd name="connsiteY1" fmla="*/ 0 h 2286000"/>
              <a:gd name="connsiteX2" fmla="*/ 4146804 w 4146804"/>
              <a:gd name="connsiteY2" fmla="*/ 2286000 h 2286000"/>
              <a:gd name="connsiteX3" fmla="*/ 0 w 4146804"/>
              <a:gd name="connsiteY3" fmla="*/ 2286000 h 2286000"/>
              <a:gd name="connsiteX4" fmla="*/ 0 w 4146804"/>
              <a:gd name="connsiteY4" fmla="*/ 0 h 2286000"/>
              <a:gd name="connsiteX0" fmla="*/ 0 w 5681887"/>
              <a:gd name="connsiteY0" fmla="*/ 0 h 2286000"/>
              <a:gd name="connsiteX1" fmla="*/ 5681887 w 5681887"/>
              <a:gd name="connsiteY1" fmla="*/ 5542 h 2286000"/>
              <a:gd name="connsiteX2" fmla="*/ 4146804 w 5681887"/>
              <a:gd name="connsiteY2" fmla="*/ 2286000 h 2286000"/>
              <a:gd name="connsiteX3" fmla="*/ 0 w 5681887"/>
              <a:gd name="connsiteY3" fmla="*/ 2286000 h 2286000"/>
              <a:gd name="connsiteX4" fmla="*/ 0 w 5681887"/>
              <a:gd name="connsiteY4" fmla="*/ 0 h 2286000"/>
              <a:gd name="connsiteX0" fmla="*/ 0 w 5759473"/>
              <a:gd name="connsiteY0" fmla="*/ 0 h 2286000"/>
              <a:gd name="connsiteX1" fmla="*/ 5759473 w 5759473"/>
              <a:gd name="connsiteY1" fmla="*/ 0 h 2286000"/>
              <a:gd name="connsiteX2" fmla="*/ 4146804 w 5759473"/>
              <a:gd name="connsiteY2" fmla="*/ 2286000 h 2286000"/>
              <a:gd name="connsiteX3" fmla="*/ 0 w 5759473"/>
              <a:gd name="connsiteY3" fmla="*/ 2286000 h 2286000"/>
              <a:gd name="connsiteX4" fmla="*/ 0 w 5759473"/>
              <a:gd name="connsiteY4" fmla="*/ 0 h 2286000"/>
              <a:gd name="connsiteX0" fmla="*/ 0 w 5737034"/>
              <a:gd name="connsiteY0" fmla="*/ 0 h 2286000"/>
              <a:gd name="connsiteX1" fmla="*/ 5737034 w 5737034"/>
              <a:gd name="connsiteY1" fmla="*/ 0 h 2286000"/>
              <a:gd name="connsiteX2" fmla="*/ 4146804 w 5737034"/>
              <a:gd name="connsiteY2" fmla="*/ 2286000 h 2286000"/>
              <a:gd name="connsiteX3" fmla="*/ 0 w 5737034"/>
              <a:gd name="connsiteY3" fmla="*/ 2286000 h 2286000"/>
              <a:gd name="connsiteX4" fmla="*/ 0 w 5737034"/>
              <a:gd name="connsiteY4" fmla="*/ 0 h 2286000"/>
              <a:gd name="connsiteX0" fmla="*/ 0 w 6293699"/>
              <a:gd name="connsiteY0" fmla="*/ 6473 h 2286000"/>
              <a:gd name="connsiteX1" fmla="*/ 6293699 w 6293699"/>
              <a:gd name="connsiteY1" fmla="*/ 0 h 2286000"/>
              <a:gd name="connsiteX2" fmla="*/ 4703469 w 6293699"/>
              <a:gd name="connsiteY2" fmla="*/ 2286000 h 2286000"/>
              <a:gd name="connsiteX3" fmla="*/ 556665 w 6293699"/>
              <a:gd name="connsiteY3" fmla="*/ 2286000 h 2286000"/>
              <a:gd name="connsiteX4" fmla="*/ 0 w 6293699"/>
              <a:gd name="connsiteY4" fmla="*/ 6473 h 2286000"/>
              <a:gd name="connsiteX0" fmla="*/ 12946 w 6306645"/>
              <a:gd name="connsiteY0" fmla="*/ 6473 h 2292473"/>
              <a:gd name="connsiteX1" fmla="*/ 6306645 w 6306645"/>
              <a:gd name="connsiteY1" fmla="*/ 0 h 2292473"/>
              <a:gd name="connsiteX2" fmla="*/ 4716415 w 6306645"/>
              <a:gd name="connsiteY2" fmla="*/ 2286000 h 2292473"/>
              <a:gd name="connsiteX3" fmla="*/ 0 w 6306645"/>
              <a:gd name="connsiteY3" fmla="*/ 2292473 h 2292473"/>
              <a:gd name="connsiteX4" fmla="*/ 12946 w 6306645"/>
              <a:gd name="connsiteY4" fmla="*/ 6473 h 229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6645" h="2292473">
                <a:moveTo>
                  <a:pt x="12946" y="6473"/>
                </a:moveTo>
                <a:lnTo>
                  <a:pt x="6306645" y="0"/>
                </a:lnTo>
                <a:lnTo>
                  <a:pt x="4716415" y="2286000"/>
                </a:lnTo>
                <a:lnTo>
                  <a:pt x="0" y="2292473"/>
                </a:lnTo>
                <a:cubicBezTo>
                  <a:pt x="4315" y="1530473"/>
                  <a:pt x="8631" y="768473"/>
                  <a:pt x="12946" y="6473"/>
                </a:cubicBezTo>
                <a:close/>
              </a:path>
            </a:pathLst>
          </a:custGeom>
        </p:spPr>
        <p:txBody>
          <a:bodyPr/>
          <a:lstStyle>
            <a:lvl1pPr>
              <a:defRPr sz="1600"/>
            </a:lvl1pPr>
          </a:lstStyle>
          <a:p>
            <a:endParaRPr lang="id-ID"/>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cxnSp>
        <p:nvCxnSpPr>
          <p:cNvPr id="5" name="Straight Connector 4"/>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479832">
            <a:off x="1138983" y="3236933"/>
            <a:ext cx="4876810" cy="6696470"/>
          </a:xfrm>
          <a:prstGeom prst="rect">
            <a:avLst/>
          </a:prstGeom>
        </p:spPr>
      </p:pic>
      <p:cxnSp>
        <p:nvCxnSpPr>
          <p:cNvPr id="10" name="Straight Connector 9"/>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13"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11" name="Content Placeholder 2"/>
          <p:cNvSpPr>
            <a:spLocks noGrp="1"/>
          </p:cNvSpPr>
          <p:nvPr>
            <p:ph idx="1" hasCustomPrompt="1"/>
          </p:nvPr>
        </p:nvSpPr>
        <p:spPr>
          <a:xfrm>
            <a:off x="8263274" y="1988249"/>
            <a:ext cx="3090526" cy="2998618"/>
          </a:xfrm>
          <a:prstGeom prst="rect">
            <a:avLst/>
          </a:prstGeo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lvl4pPr>
            <a:lvl5pPr>
              <a:defRPr sz="1400"/>
            </a:lvl5pPr>
          </a:lstStyle>
          <a:p>
            <a:pPr lvl="0"/>
            <a:r>
              <a:rPr lang="en-US" dirty="0" smtClean="0"/>
              <a:t>Edit Text Block – 1 Column</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8908515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rvice list with pictur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1992313"/>
            <a:ext cx="12192000" cy="2893586"/>
          </a:xfrm>
          <a:prstGeom prst="rect">
            <a:avLst/>
          </a:prstGeom>
        </p:spPr>
        <p:txBody>
          <a:bodyPr/>
          <a:lstStyle/>
          <a:p>
            <a:endParaRPr lang="id-ID"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cxnSp>
        <p:nvCxnSpPr>
          <p:cNvPr id="6" name="Straight Connector 5"/>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479832">
            <a:off x="1138983" y="3236933"/>
            <a:ext cx="4876810" cy="6696470"/>
          </a:xfrm>
          <a:prstGeom prst="rect">
            <a:avLst/>
          </a:prstGeom>
        </p:spPr>
      </p:pic>
      <p:cxnSp>
        <p:nvCxnSpPr>
          <p:cNvPr id="10" name="Straight Connector 9"/>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13"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Tree>
    <p:extLst>
      <p:ext uri="{BB962C8B-B14F-4D97-AF65-F5344CB8AC3E}">
        <p14:creationId xmlns:p14="http://schemas.microsoft.com/office/powerpoint/2010/main" val="355784672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sp>
        <p:nvSpPr>
          <p:cNvPr id="11" name="Picture Placeholder 12"/>
          <p:cNvSpPr>
            <a:spLocks noGrp="1"/>
          </p:cNvSpPr>
          <p:nvPr>
            <p:ph type="pic" sz="quarter" idx="11"/>
          </p:nvPr>
        </p:nvSpPr>
        <p:spPr>
          <a:xfrm>
            <a:off x="854402" y="2122211"/>
            <a:ext cx="2937951" cy="2937951"/>
          </a:xfrm>
          <a:prstGeom prst="ellipse">
            <a:avLst/>
          </a:prstGeom>
          <a:ln w="76200">
            <a:solidFill>
              <a:schemeClr val="accent1"/>
            </a:solidFill>
          </a:ln>
        </p:spPr>
        <p:txBody>
          <a:bodyPr/>
          <a:lstStyle>
            <a:lvl1pPr>
              <a:defRPr sz="1333"/>
            </a:lvl1pPr>
          </a:lstStyle>
          <a:p>
            <a:endParaRPr lang="uk-UA"/>
          </a:p>
        </p:txBody>
      </p:sp>
      <p:sp>
        <p:nvSpPr>
          <p:cNvPr id="10" name="Picture Placeholder 12"/>
          <p:cNvSpPr>
            <a:spLocks noGrp="1"/>
          </p:cNvSpPr>
          <p:nvPr>
            <p:ph type="pic" sz="quarter" idx="12"/>
          </p:nvPr>
        </p:nvSpPr>
        <p:spPr>
          <a:xfrm>
            <a:off x="4571113" y="2178615"/>
            <a:ext cx="2937951" cy="2937951"/>
          </a:xfrm>
          <a:prstGeom prst="ellipse">
            <a:avLst/>
          </a:prstGeom>
          <a:ln w="76200">
            <a:solidFill>
              <a:schemeClr val="accent1"/>
            </a:solidFill>
          </a:ln>
        </p:spPr>
        <p:txBody>
          <a:bodyPr/>
          <a:lstStyle>
            <a:lvl1pPr>
              <a:defRPr sz="1333"/>
            </a:lvl1pPr>
          </a:lstStyle>
          <a:p>
            <a:endParaRPr lang="uk-UA"/>
          </a:p>
        </p:txBody>
      </p:sp>
      <p:sp>
        <p:nvSpPr>
          <p:cNvPr id="12" name="Picture Placeholder 12"/>
          <p:cNvSpPr>
            <a:spLocks noGrp="1"/>
          </p:cNvSpPr>
          <p:nvPr>
            <p:ph type="pic" sz="quarter" idx="13"/>
          </p:nvPr>
        </p:nvSpPr>
        <p:spPr>
          <a:xfrm>
            <a:off x="8282538" y="2122211"/>
            <a:ext cx="2937951" cy="2937951"/>
          </a:xfrm>
          <a:prstGeom prst="ellipse">
            <a:avLst/>
          </a:prstGeom>
          <a:ln w="76200">
            <a:solidFill>
              <a:schemeClr val="accent1"/>
            </a:solidFill>
          </a:ln>
        </p:spPr>
        <p:txBody>
          <a:bodyPr/>
          <a:lstStyle>
            <a:lvl1pPr>
              <a:defRPr sz="1333"/>
            </a:lvl1pPr>
          </a:lstStyle>
          <a:p>
            <a:endParaRPr lang="uk-UA"/>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479832">
            <a:off x="1138983" y="3236933"/>
            <a:ext cx="4876810" cy="6696470"/>
          </a:xfrm>
          <a:prstGeom prst="rect">
            <a:avLst/>
          </a:prstGeom>
        </p:spPr>
      </p:pic>
      <p:cxnSp>
        <p:nvCxnSpPr>
          <p:cNvPr id="14" name="Straight Connector 13"/>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17"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15" name="Content Placeholder 2"/>
          <p:cNvSpPr>
            <a:spLocks noGrp="1"/>
          </p:cNvSpPr>
          <p:nvPr>
            <p:ph idx="1" hasCustomPrompt="1"/>
          </p:nvPr>
        </p:nvSpPr>
        <p:spPr>
          <a:xfrm>
            <a:off x="778114" y="5198153"/>
            <a:ext cx="3090526" cy="288248"/>
          </a:xfrm>
          <a:prstGeom prst="rect">
            <a:avLst/>
          </a:prstGeom>
        </p:spPr>
        <p:txBody>
          <a:bodyPr>
            <a:noAutofit/>
          </a:bodyPr>
          <a:lstStyle>
            <a:lvl1pPr marL="0" indent="0" algn="ctr">
              <a:lnSpc>
                <a:spcPct val="100000"/>
              </a:lnSpc>
              <a:spcBef>
                <a:spcPts val="0"/>
              </a:spcBef>
              <a:buNone/>
              <a:defRPr sz="1800" b="1" baseline="0">
                <a:solidFill>
                  <a:schemeClr val="tx1"/>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1 </a:t>
            </a:r>
          </a:p>
        </p:txBody>
      </p:sp>
      <p:sp>
        <p:nvSpPr>
          <p:cNvPr id="18" name="Content Placeholder 2"/>
          <p:cNvSpPr>
            <a:spLocks noGrp="1"/>
          </p:cNvSpPr>
          <p:nvPr>
            <p:ph idx="14" hasCustomPrompt="1"/>
          </p:nvPr>
        </p:nvSpPr>
        <p:spPr>
          <a:xfrm>
            <a:off x="786136" y="5478889"/>
            <a:ext cx="3090526" cy="288248"/>
          </a:xfrm>
          <a:prstGeom prst="rect">
            <a:avLst/>
          </a:prstGeom>
        </p:spPr>
        <p:txBody>
          <a:bodyPr>
            <a:normAutofit/>
          </a:bodyPr>
          <a:lstStyle>
            <a:lvl1pPr marL="0" indent="0" algn="ctr">
              <a:lnSpc>
                <a:spcPct val="100000"/>
              </a:lnSpc>
              <a:spcBef>
                <a:spcPts val="0"/>
              </a:spcBef>
              <a:buNone/>
              <a:defRPr sz="1600" b="0" baseline="0">
                <a:solidFill>
                  <a:schemeClr val="tx2"/>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2 </a:t>
            </a:r>
          </a:p>
        </p:txBody>
      </p:sp>
      <p:sp>
        <p:nvSpPr>
          <p:cNvPr id="19" name="Content Placeholder 2"/>
          <p:cNvSpPr>
            <a:spLocks noGrp="1"/>
          </p:cNvSpPr>
          <p:nvPr>
            <p:ph idx="15" hasCustomPrompt="1"/>
          </p:nvPr>
        </p:nvSpPr>
        <p:spPr>
          <a:xfrm>
            <a:off x="778116" y="5775667"/>
            <a:ext cx="3090526" cy="288248"/>
          </a:xfrm>
          <a:prstGeom prst="rect">
            <a:avLst/>
          </a:prstGeom>
        </p:spPr>
        <p:txBody>
          <a:bodyPr>
            <a:noAutofit/>
          </a:bodyPr>
          <a:lstStyle>
            <a:lvl1pPr marL="0" indent="0" algn="ctr">
              <a:lnSpc>
                <a:spcPct val="100000"/>
              </a:lnSpc>
              <a:spcBef>
                <a:spcPts val="0"/>
              </a:spcBef>
              <a:buNone/>
              <a:defRPr sz="1200" b="0" baseline="0">
                <a:solidFill>
                  <a:schemeClr val="tx2"/>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3 </a:t>
            </a:r>
          </a:p>
        </p:txBody>
      </p:sp>
      <p:sp>
        <p:nvSpPr>
          <p:cNvPr id="20" name="Content Placeholder 2"/>
          <p:cNvSpPr>
            <a:spLocks noGrp="1"/>
          </p:cNvSpPr>
          <p:nvPr>
            <p:ph idx="16" hasCustomPrompt="1"/>
          </p:nvPr>
        </p:nvSpPr>
        <p:spPr>
          <a:xfrm>
            <a:off x="4491859" y="5206175"/>
            <a:ext cx="3090526" cy="288248"/>
          </a:xfrm>
          <a:prstGeom prst="rect">
            <a:avLst/>
          </a:prstGeom>
        </p:spPr>
        <p:txBody>
          <a:bodyPr>
            <a:noAutofit/>
          </a:bodyPr>
          <a:lstStyle>
            <a:lvl1pPr marL="0" indent="0" algn="ctr">
              <a:lnSpc>
                <a:spcPct val="100000"/>
              </a:lnSpc>
              <a:spcBef>
                <a:spcPts val="0"/>
              </a:spcBef>
              <a:buNone/>
              <a:defRPr sz="1800" b="1" baseline="0">
                <a:solidFill>
                  <a:schemeClr val="tx1"/>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1 </a:t>
            </a:r>
          </a:p>
        </p:txBody>
      </p:sp>
      <p:sp>
        <p:nvSpPr>
          <p:cNvPr id="21" name="Content Placeholder 2"/>
          <p:cNvSpPr>
            <a:spLocks noGrp="1"/>
          </p:cNvSpPr>
          <p:nvPr>
            <p:ph idx="17" hasCustomPrompt="1"/>
          </p:nvPr>
        </p:nvSpPr>
        <p:spPr>
          <a:xfrm>
            <a:off x="4499881" y="5486911"/>
            <a:ext cx="3090526" cy="288248"/>
          </a:xfrm>
          <a:prstGeom prst="rect">
            <a:avLst/>
          </a:prstGeom>
        </p:spPr>
        <p:txBody>
          <a:bodyPr>
            <a:normAutofit/>
          </a:bodyPr>
          <a:lstStyle>
            <a:lvl1pPr marL="0" indent="0" algn="ctr">
              <a:lnSpc>
                <a:spcPct val="100000"/>
              </a:lnSpc>
              <a:spcBef>
                <a:spcPts val="0"/>
              </a:spcBef>
              <a:buNone/>
              <a:defRPr sz="1600" b="0" baseline="0">
                <a:solidFill>
                  <a:schemeClr val="tx2"/>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2 </a:t>
            </a:r>
          </a:p>
        </p:txBody>
      </p:sp>
      <p:sp>
        <p:nvSpPr>
          <p:cNvPr id="22" name="Content Placeholder 2"/>
          <p:cNvSpPr>
            <a:spLocks noGrp="1"/>
          </p:cNvSpPr>
          <p:nvPr>
            <p:ph idx="18" hasCustomPrompt="1"/>
          </p:nvPr>
        </p:nvSpPr>
        <p:spPr>
          <a:xfrm>
            <a:off x="4491861" y="5783689"/>
            <a:ext cx="3090526" cy="288248"/>
          </a:xfrm>
          <a:prstGeom prst="rect">
            <a:avLst/>
          </a:prstGeom>
        </p:spPr>
        <p:txBody>
          <a:bodyPr>
            <a:noAutofit/>
          </a:bodyPr>
          <a:lstStyle>
            <a:lvl1pPr marL="0" indent="0" algn="ctr">
              <a:lnSpc>
                <a:spcPct val="100000"/>
              </a:lnSpc>
              <a:spcBef>
                <a:spcPts val="0"/>
              </a:spcBef>
              <a:buNone/>
              <a:defRPr sz="1200" b="0" baseline="0">
                <a:solidFill>
                  <a:schemeClr val="tx2"/>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3 </a:t>
            </a:r>
          </a:p>
        </p:txBody>
      </p:sp>
      <p:sp>
        <p:nvSpPr>
          <p:cNvPr id="23" name="Content Placeholder 2"/>
          <p:cNvSpPr>
            <a:spLocks noGrp="1"/>
          </p:cNvSpPr>
          <p:nvPr>
            <p:ph idx="19" hasCustomPrompt="1"/>
          </p:nvPr>
        </p:nvSpPr>
        <p:spPr>
          <a:xfrm>
            <a:off x="8261753" y="5190133"/>
            <a:ext cx="3090526" cy="288248"/>
          </a:xfrm>
          <a:prstGeom prst="rect">
            <a:avLst/>
          </a:prstGeom>
        </p:spPr>
        <p:txBody>
          <a:bodyPr>
            <a:noAutofit/>
          </a:bodyPr>
          <a:lstStyle>
            <a:lvl1pPr marL="0" indent="0" algn="ctr">
              <a:lnSpc>
                <a:spcPct val="100000"/>
              </a:lnSpc>
              <a:spcBef>
                <a:spcPts val="0"/>
              </a:spcBef>
              <a:buNone/>
              <a:defRPr sz="1800" b="1" baseline="0">
                <a:solidFill>
                  <a:schemeClr val="tx1"/>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1 </a:t>
            </a:r>
          </a:p>
        </p:txBody>
      </p:sp>
      <p:sp>
        <p:nvSpPr>
          <p:cNvPr id="24" name="Content Placeholder 2"/>
          <p:cNvSpPr>
            <a:spLocks noGrp="1"/>
          </p:cNvSpPr>
          <p:nvPr>
            <p:ph idx="20" hasCustomPrompt="1"/>
          </p:nvPr>
        </p:nvSpPr>
        <p:spPr>
          <a:xfrm>
            <a:off x="8269775" y="5470869"/>
            <a:ext cx="3090526" cy="288248"/>
          </a:xfrm>
          <a:prstGeom prst="rect">
            <a:avLst/>
          </a:prstGeom>
        </p:spPr>
        <p:txBody>
          <a:bodyPr>
            <a:normAutofit/>
          </a:bodyPr>
          <a:lstStyle>
            <a:lvl1pPr marL="0" indent="0" algn="ctr">
              <a:lnSpc>
                <a:spcPct val="100000"/>
              </a:lnSpc>
              <a:spcBef>
                <a:spcPts val="0"/>
              </a:spcBef>
              <a:buNone/>
              <a:defRPr sz="1600" b="0" baseline="0">
                <a:solidFill>
                  <a:schemeClr val="tx2"/>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2 </a:t>
            </a:r>
          </a:p>
        </p:txBody>
      </p:sp>
      <p:sp>
        <p:nvSpPr>
          <p:cNvPr id="25" name="Content Placeholder 2"/>
          <p:cNvSpPr>
            <a:spLocks noGrp="1"/>
          </p:cNvSpPr>
          <p:nvPr>
            <p:ph idx="21" hasCustomPrompt="1"/>
          </p:nvPr>
        </p:nvSpPr>
        <p:spPr>
          <a:xfrm>
            <a:off x="8261755" y="5767647"/>
            <a:ext cx="3090526" cy="288248"/>
          </a:xfrm>
          <a:prstGeom prst="rect">
            <a:avLst/>
          </a:prstGeom>
        </p:spPr>
        <p:txBody>
          <a:bodyPr>
            <a:noAutofit/>
          </a:bodyPr>
          <a:lstStyle>
            <a:lvl1pPr marL="0" indent="0" algn="ctr">
              <a:lnSpc>
                <a:spcPct val="100000"/>
              </a:lnSpc>
              <a:spcBef>
                <a:spcPts val="0"/>
              </a:spcBef>
              <a:buNone/>
              <a:defRPr sz="1200" b="0" baseline="0">
                <a:solidFill>
                  <a:schemeClr val="tx2"/>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3 </a:t>
            </a:r>
          </a:p>
        </p:txBody>
      </p:sp>
    </p:spTree>
    <p:extLst>
      <p:ext uri="{BB962C8B-B14F-4D97-AF65-F5344CB8AC3E}">
        <p14:creationId xmlns:p14="http://schemas.microsoft.com/office/powerpoint/2010/main" val="152222843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TEAM OPT-4">
    <p:spTree>
      <p:nvGrpSpPr>
        <p:cNvPr id="1" name=""/>
        <p:cNvGrpSpPr/>
        <p:nvPr/>
      </p:nvGrpSpPr>
      <p:grpSpPr>
        <a:xfrm>
          <a:off x="0" y="0"/>
          <a:ext cx="0" cy="0"/>
          <a:chOff x="0" y="0"/>
          <a:chExt cx="0" cy="0"/>
        </a:xfrm>
      </p:grpSpPr>
      <p:sp>
        <p:nvSpPr>
          <p:cNvPr id="11" name="Picture Placeholder 12"/>
          <p:cNvSpPr>
            <a:spLocks noGrp="1"/>
          </p:cNvSpPr>
          <p:nvPr>
            <p:ph type="pic" sz="quarter" idx="11"/>
          </p:nvPr>
        </p:nvSpPr>
        <p:spPr>
          <a:xfrm>
            <a:off x="958977" y="2269325"/>
            <a:ext cx="2073524" cy="2073524"/>
          </a:xfrm>
          <a:prstGeom prst="ellipse">
            <a:avLst/>
          </a:prstGeom>
          <a:ln w="76200">
            <a:solidFill>
              <a:schemeClr val="accent1"/>
            </a:solidFill>
          </a:ln>
        </p:spPr>
        <p:txBody>
          <a:bodyPr/>
          <a:lstStyle>
            <a:lvl1pPr>
              <a:defRPr sz="1333"/>
            </a:lvl1pPr>
          </a:lstStyle>
          <a:p>
            <a:endParaRPr lang="uk-UA"/>
          </a:p>
        </p:txBody>
      </p:sp>
      <p:sp>
        <p:nvSpPr>
          <p:cNvPr id="10" name="Picture Placeholder 12"/>
          <p:cNvSpPr>
            <a:spLocks noGrp="1"/>
          </p:cNvSpPr>
          <p:nvPr>
            <p:ph type="pic" sz="quarter" idx="12"/>
          </p:nvPr>
        </p:nvSpPr>
        <p:spPr>
          <a:xfrm>
            <a:off x="3634173" y="2269325"/>
            <a:ext cx="2073524" cy="2073524"/>
          </a:xfrm>
          <a:prstGeom prst="ellipse">
            <a:avLst/>
          </a:prstGeom>
          <a:ln w="76200">
            <a:solidFill>
              <a:schemeClr val="accent1"/>
            </a:solidFill>
          </a:ln>
        </p:spPr>
        <p:txBody>
          <a:bodyPr/>
          <a:lstStyle>
            <a:lvl1pPr>
              <a:defRPr sz="1333"/>
            </a:lvl1pPr>
          </a:lstStyle>
          <a:p>
            <a:endParaRPr lang="uk-UA"/>
          </a:p>
        </p:txBody>
      </p:sp>
      <p:sp>
        <p:nvSpPr>
          <p:cNvPr id="12" name="Picture Placeholder 12"/>
          <p:cNvSpPr>
            <a:spLocks noGrp="1"/>
          </p:cNvSpPr>
          <p:nvPr>
            <p:ph type="pic" sz="quarter" idx="13"/>
          </p:nvPr>
        </p:nvSpPr>
        <p:spPr>
          <a:xfrm>
            <a:off x="6309370" y="2269325"/>
            <a:ext cx="2073524" cy="2073524"/>
          </a:xfrm>
          <a:prstGeom prst="ellipse">
            <a:avLst/>
          </a:prstGeom>
          <a:ln w="76200">
            <a:solidFill>
              <a:schemeClr val="accent1"/>
            </a:solidFill>
          </a:ln>
        </p:spPr>
        <p:txBody>
          <a:bodyPr/>
          <a:lstStyle>
            <a:lvl1pPr>
              <a:defRPr sz="1333"/>
            </a:lvl1pPr>
          </a:lstStyle>
          <a:p>
            <a:endParaRPr lang="uk-UA"/>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sp>
        <p:nvSpPr>
          <p:cNvPr id="9" name="Picture Placeholder 12"/>
          <p:cNvSpPr>
            <a:spLocks noGrp="1"/>
          </p:cNvSpPr>
          <p:nvPr>
            <p:ph type="pic" sz="quarter" idx="14"/>
          </p:nvPr>
        </p:nvSpPr>
        <p:spPr>
          <a:xfrm>
            <a:off x="8988058" y="2269325"/>
            <a:ext cx="2073524" cy="2073524"/>
          </a:xfrm>
          <a:prstGeom prst="ellipse">
            <a:avLst/>
          </a:prstGeom>
          <a:ln w="76200">
            <a:solidFill>
              <a:schemeClr val="accent1"/>
            </a:solidFill>
          </a:ln>
        </p:spPr>
        <p:txBody>
          <a:bodyPr/>
          <a:lstStyle>
            <a:lvl1pPr>
              <a:defRPr sz="1333"/>
            </a:lvl1pPr>
          </a:lstStyle>
          <a:p>
            <a:endParaRPr lang="uk-UA"/>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479832">
            <a:off x="1138983" y="3236933"/>
            <a:ext cx="4876810" cy="6696470"/>
          </a:xfrm>
          <a:prstGeom prst="rect">
            <a:avLst/>
          </a:prstGeom>
        </p:spPr>
      </p:pic>
      <p:cxnSp>
        <p:nvCxnSpPr>
          <p:cNvPr id="15" name="Straight Connector 14"/>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18"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16" name="Content Placeholder 2"/>
          <p:cNvSpPr>
            <a:spLocks noGrp="1"/>
          </p:cNvSpPr>
          <p:nvPr>
            <p:ph idx="1" hasCustomPrompt="1"/>
          </p:nvPr>
        </p:nvSpPr>
        <p:spPr>
          <a:xfrm>
            <a:off x="713946" y="4573441"/>
            <a:ext cx="2654895" cy="242996"/>
          </a:xfrm>
          <a:prstGeom prst="rect">
            <a:avLst/>
          </a:prstGeom>
        </p:spPr>
        <p:txBody>
          <a:bodyPr>
            <a:noAutofit/>
          </a:bodyPr>
          <a:lstStyle>
            <a:lvl1pPr marL="0" indent="0" algn="ctr">
              <a:lnSpc>
                <a:spcPct val="100000"/>
              </a:lnSpc>
              <a:spcBef>
                <a:spcPts val="0"/>
              </a:spcBef>
              <a:buNone/>
              <a:defRPr sz="1800" b="1" baseline="0">
                <a:solidFill>
                  <a:schemeClr val="tx1"/>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1 </a:t>
            </a:r>
          </a:p>
        </p:txBody>
      </p:sp>
      <p:sp>
        <p:nvSpPr>
          <p:cNvPr id="19" name="Content Placeholder 2"/>
          <p:cNvSpPr>
            <a:spLocks noGrp="1"/>
          </p:cNvSpPr>
          <p:nvPr>
            <p:ph idx="15" hasCustomPrompt="1"/>
          </p:nvPr>
        </p:nvSpPr>
        <p:spPr>
          <a:xfrm>
            <a:off x="721968" y="4854177"/>
            <a:ext cx="2654895" cy="242996"/>
          </a:xfrm>
          <a:prstGeom prst="rect">
            <a:avLst/>
          </a:prstGeom>
        </p:spPr>
        <p:txBody>
          <a:bodyPr>
            <a:normAutofit/>
          </a:bodyPr>
          <a:lstStyle>
            <a:lvl1pPr marL="0" indent="0" algn="ctr">
              <a:lnSpc>
                <a:spcPct val="100000"/>
              </a:lnSpc>
              <a:spcBef>
                <a:spcPts val="0"/>
              </a:spcBef>
              <a:buNone/>
              <a:defRPr sz="1600" b="0" baseline="0">
                <a:solidFill>
                  <a:schemeClr val="tx2"/>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2 </a:t>
            </a:r>
          </a:p>
        </p:txBody>
      </p:sp>
      <p:sp>
        <p:nvSpPr>
          <p:cNvPr id="20" name="Content Placeholder 2"/>
          <p:cNvSpPr>
            <a:spLocks noGrp="1"/>
          </p:cNvSpPr>
          <p:nvPr>
            <p:ph idx="16" hasCustomPrompt="1"/>
          </p:nvPr>
        </p:nvSpPr>
        <p:spPr>
          <a:xfrm>
            <a:off x="713948" y="5150955"/>
            <a:ext cx="2654895" cy="242996"/>
          </a:xfrm>
          <a:prstGeom prst="rect">
            <a:avLst/>
          </a:prstGeom>
        </p:spPr>
        <p:txBody>
          <a:bodyPr>
            <a:noAutofit/>
          </a:bodyPr>
          <a:lstStyle>
            <a:lvl1pPr marL="0" indent="0" algn="ctr">
              <a:lnSpc>
                <a:spcPct val="100000"/>
              </a:lnSpc>
              <a:spcBef>
                <a:spcPts val="0"/>
              </a:spcBef>
              <a:buNone/>
              <a:defRPr sz="1200" b="0" baseline="0">
                <a:solidFill>
                  <a:schemeClr val="tx2"/>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3 </a:t>
            </a:r>
          </a:p>
        </p:txBody>
      </p:sp>
      <p:sp>
        <p:nvSpPr>
          <p:cNvPr id="21" name="Content Placeholder 2"/>
          <p:cNvSpPr>
            <a:spLocks noGrp="1"/>
          </p:cNvSpPr>
          <p:nvPr>
            <p:ph idx="17" hasCustomPrompt="1"/>
          </p:nvPr>
        </p:nvSpPr>
        <p:spPr>
          <a:xfrm>
            <a:off x="3400998" y="4581463"/>
            <a:ext cx="2654895" cy="242996"/>
          </a:xfrm>
          <a:prstGeom prst="rect">
            <a:avLst/>
          </a:prstGeom>
        </p:spPr>
        <p:txBody>
          <a:bodyPr>
            <a:noAutofit/>
          </a:bodyPr>
          <a:lstStyle>
            <a:lvl1pPr marL="0" indent="0" algn="ctr">
              <a:lnSpc>
                <a:spcPct val="100000"/>
              </a:lnSpc>
              <a:spcBef>
                <a:spcPts val="0"/>
              </a:spcBef>
              <a:buNone/>
              <a:defRPr sz="1800" b="1" baseline="0">
                <a:solidFill>
                  <a:schemeClr val="tx1"/>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1 </a:t>
            </a:r>
          </a:p>
        </p:txBody>
      </p:sp>
      <p:sp>
        <p:nvSpPr>
          <p:cNvPr id="22" name="Content Placeholder 2"/>
          <p:cNvSpPr>
            <a:spLocks noGrp="1"/>
          </p:cNvSpPr>
          <p:nvPr>
            <p:ph idx="18" hasCustomPrompt="1"/>
          </p:nvPr>
        </p:nvSpPr>
        <p:spPr>
          <a:xfrm>
            <a:off x="3409020" y="4862199"/>
            <a:ext cx="2654895" cy="242996"/>
          </a:xfrm>
          <a:prstGeom prst="rect">
            <a:avLst/>
          </a:prstGeom>
        </p:spPr>
        <p:txBody>
          <a:bodyPr>
            <a:normAutofit/>
          </a:bodyPr>
          <a:lstStyle>
            <a:lvl1pPr marL="0" indent="0" algn="ctr">
              <a:lnSpc>
                <a:spcPct val="100000"/>
              </a:lnSpc>
              <a:spcBef>
                <a:spcPts val="0"/>
              </a:spcBef>
              <a:buNone/>
              <a:defRPr sz="1600" b="0" baseline="0">
                <a:solidFill>
                  <a:schemeClr val="tx2"/>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2 </a:t>
            </a:r>
          </a:p>
        </p:txBody>
      </p:sp>
      <p:sp>
        <p:nvSpPr>
          <p:cNvPr id="23" name="Content Placeholder 2"/>
          <p:cNvSpPr>
            <a:spLocks noGrp="1"/>
          </p:cNvSpPr>
          <p:nvPr>
            <p:ph idx="19" hasCustomPrompt="1"/>
          </p:nvPr>
        </p:nvSpPr>
        <p:spPr>
          <a:xfrm>
            <a:off x="3401000" y="5158977"/>
            <a:ext cx="2654895" cy="242996"/>
          </a:xfrm>
          <a:prstGeom prst="rect">
            <a:avLst/>
          </a:prstGeom>
        </p:spPr>
        <p:txBody>
          <a:bodyPr>
            <a:noAutofit/>
          </a:bodyPr>
          <a:lstStyle>
            <a:lvl1pPr marL="0" indent="0" algn="ctr">
              <a:lnSpc>
                <a:spcPct val="100000"/>
              </a:lnSpc>
              <a:spcBef>
                <a:spcPts val="0"/>
              </a:spcBef>
              <a:buNone/>
              <a:defRPr sz="1200" b="0" baseline="0">
                <a:solidFill>
                  <a:schemeClr val="tx2"/>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3 </a:t>
            </a:r>
          </a:p>
        </p:txBody>
      </p:sp>
      <p:sp>
        <p:nvSpPr>
          <p:cNvPr id="24" name="Content Placeholder 2"/>
          <p:cNvSpPr>
            <a:spLocks noGrp="1"/>
          </p:cNvSpPr>
          <p:nvPr>
            <p:ph idx="20" hasCustomPrompt="1"/>
          </p:nvPr>
        </p:nvSpPr>
        <p:spPr>
          <a:xfrm>
            <a:off x="6047944" y="4581463"/>
            <a:ext cx="2654895" cy="242996"/>
          </a:xfrm>
          <a:prstGeom prst="rect">
            <a:avLst/>
          </a:prstGeom>
        </p:spPr>
        <p:txBody>
          <a:bodyPr>
            <a:noAutofit/>
          </a:bodyPr>
          <a:lstStyle>
            <a:lvl1pPr marL="0" indent="0" algn="ctr">
              <a:lnSpc>
                <a:spcPct val="100000"/>
              </a:lnSpc>
              <a:spcBef>
                <a:spcPts val="0"/>
              </a:spcBef>
              <a:buNone/>
              <a:defRPr sz="1800" b="1" baseline="0">
                <a:solidFill>
                  <a:schemeClr val="tx1"/>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1 </a:t>
            </a:r>
          </a:p>
        </p:txBody>
      </p:sp>
      <p:sp>
        <p:nvSpPr>
          <p:cNvPr id="25" name="Content Placeholder 2"/>
          <p:cNvSpPr>
            <a:spLocks noGrp="1"/>
          </p:cNvSpPr>
          <p:nvPr>
            <p:ph idx="21" hasCustomPrompt="1"/>
          </p:nvPr>
        </p:nvSpPr>
        <p:spPr>
          <a:xfrm>
            <a:off x="6055966" y="4862199"/>
            <a:ext cx="2654895" cy="242996"/>
          </a:xfrm>
          <a:prstGeom prst="rect">
            <a:avLst/>
          </a:prstGeom>
        </p:spPr>
        <p:txBody>
          <a:bodyPr>
            <a:normAutofit/>
          </a:bodyPr>
          <a:lstStyle>
            <a:lvl1pPr marL="0" indent="0" algn="ctr">
              <a:lnSpc>
                <a:spcPct val="100000"/>
              </a:lnSpc>
              <a:spcBef>
                <a:spcPts val="0"/>
              </a:spcBef>
              <a:buNone/>
              <a:defRPr sz="1600" b="0" baseline="0">
                <a:solidFill>
                  <a:schemeClr val="tx2"/>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2 </a:t>
            </a:r>
          </a:p>
        </p:txBody>
      </p:sp>
      <p:sp>
        <p:nvSpPr>
          <p:cNvPr id="26" name="Content Placeholder 2"/>
          <p:cNvSpPr>
            <a:spLocks noGrp="1"/>
          </p:cNvSpPr>
          <p:nvPr>
            <p:ph idx="22" hasCustomPrompt="1"/>
          </p:nvPr>
        </p:nvSpPr>
        <p:spPr>
          <a:xfrm>
            <a:off x="6047946" y="5158977"/>
            <a:ext cx="2654895" cy="242996"/>
          </a:xfrm>
          <a:prstGeom prst="rect">
            <a:avLst/>
          </a:prstGeom>
        </p:spPr>
        <p:txBody>
          <a:bodyPr>
            <a:noAutofit/>
          </a:bodyPr>
          <a:lstStyle>
            <a:lvl1pPr marL="0" indent="0" algn="ctr">
              <a:lnSpc>
                <a:spcPct val="100000"/>
              </a:lnSpc>
              <a:spcBef>
                <a:spcPts val="0"/>
              </a:spcBef>
              <a:buNone/>
              <a:defRPr sz="1200" b="0" baseline="0">
                <a:solidFill>
                  <a:schemeClr val="tx2"/>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3 </a:t>
            </a:r>
          </a:p>
        </p:txBody>
      </p:sp>
      <p:sp>
        <p:nvSpPr>
          <p:cNvPr id="27" name="Content Placeholder 2"/>
          <p:cNvSpPr>
            <a:spLocks noGrp="1"/>
          </p:cNvSpPr>
          <p:nvPr>
            <p:ph idx="23" hasCustomPrompt="1"/>
          </p:nvPr>
        </p:nvSpPr>
        <p:spPr>
          <a:xfrm>
            <a:off x="8775104" y="4597505"/>
            <a:ext cx="2654895" cy="242996"/>
          </a:xfrm>
          <a:prstGeom prst="rect">
            <a:avLst/>
          </a:prstGeom>
        </p:spPr>
        <p:txBody>
          <a:bodyPr>
            <a:noAutofit/>
          </a:bodyPr>
          <a:lstStyle>
            <a:lvl1pPr marL="0" indent="0" algn="ctr">
              <a:lnSpc>
                <a:spcPct val="100000"/>
              </a:lnSpc>
              <a:spcBef>
                <a:spcPts val="0"/>
              </a:spcBef>
              <a:buNone/>
              <a:defRPr sz="1800" b="1" baseline="0">
                <a:solidFill>
                  <a:schemeClr val="tx1"/>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1 </a:t>
            </a:r>
          </a:p>
        </p:txBody>
      </p:sp>
      <p:sp>
        <p:nvSpPr>
          <p:cNvPr id="28" name="Content Placeholder 2"/>
          <p:cNvSpPr>
            <a:spLocks noGrp="1"/>
          </p:cNvSpPr>
          <p:nvPr>
            <p:ph idx="24" hasCustomPrompt="1"/>
          </p:nvPr>
        </p:nvSpPr>
        <p:spPr>
          <a:xfrm>
            <a:off x="8783126" y="4878241"/>
            <a:ext cx="2654895" cy="242996"/>
          </a:xfrm>
          <a:prstGeom prst="rect">
            <a:avLst/>
          </a:prstGeom>
        </p:spPr>
        <p:txBody>
          <a:bodyPr>
            <a:normAutofit/>
          </a:bodyPr>
          <a:lstStyle>
            <a:lvl1pPr marL="0" indent="0" algn="ctr">
              <a:lnSpc>
                <a:spcPct val="100000"/>
              </a:lnSpc>
              <a:spcBef>
                <a:spcPts val="0"/>
              </a:spcBef>
              <a:buNone/>
              <a:defRPr sz="1600" b="0" baseline="0">
                <a:solidFill>
                  <a:schemeClr val="tx2"/>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2 </a:t>
            </a:r>
          </a:p>
        </p:txBody>
      </p:sp>
      <p:sp>
        <p:nvSpPr>
          <p:cNvPr id="29" name="Content Placeholder 2"/>
          <p:cNvSpPr>
            <a:spLocks noGrp="1"/>
          </p:cNvSpPr>
          <p:nvPr>
            <p:ph idx="25" hasCustomPrompt="1"/>
          </p:nvPr>
        </p:nvSpPr>
        <p:spPr>
          <a:xfrm>
            <a:off x="8775106" y="5175019"/>
            <a:ext cx="2654895" cy="242996"/>
          </a:xfrm>
          <a:prstGeom prst="rect">
            <a:avLst/>
          </a:prstGeom>
        </p:spPr>
        <p:txBody>
          <a:bodyPr>
            <a:noAutofit/>
          </a:bodyPr>
          <a:lstStyle>
            <a:lvl1pPr marL="0" indent="0" algn="ctr">
              <a:lnSpc>
                <a:spcPct val="100000"/>
              </a:lnSpc>
              <a:spcBef>
                <a:spcPts val="0"/>
              </a:spcBef>
              <a:buNone/>
              <a:defRPr sz="1200" b="0" baseline="0">
                <a:solidFill>
                  <a:schemeClr val="tx2"/>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3 </a:t>
            </a:r>
          </a:p>
        </p:txBody>
      </p:sp>
    </p:spTree>
    <p:extLst>
      <p:ext uri="{BB962C8B-B14F-4D97-AF65-F5344CB8AC3E}">
        <p14:creationId xmlns:p14="http://schemas.microsoft.com/office/powerpoint/2010/main" val="17718406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 Transition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821" y="-328245"/>
            <a:ext cx="10583843" cy="750276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sp>
        <p:nvSpPr>
          <p:cNvPr id="8" name="Title 13"/>
          <p:cNvSpPr>
            <a:spLocks noGrp="1"/>
          </p:cNvSpPr>
          <p:nvPr>
            <p:ph type="title" hasCustomPrompt="1"/>
          </p:nvPr>
        </p:nvSpPr>
        <p:spPr>
          <a:xfrm>
            <a:off x="6673515" y="3992840"/>
            <a:ext cx="5000673" cy="789264"/>
          </a:xfrm>
          <a:prstGeom prst="rect">
            <a:avLst/>
          </a:prstGeom>
        </p:spPr>
        <p:txBody>
          <a:bodyPr/>
          <a:lstStyle>
            <a:lvl1pPr algn="r">
              <a:defRPr sz="3600" b="1">
                <a:latin typeface="+mn-lt"/>
              </a:defRPr>
            </a:lvl1pPr>
          </a:lstStyle>
          <a:p>
            <a:r>
              <a:rPr lang="en-US" dirty="0" smtClean="0"/>
              <a:t>Click to edit title</a:t>
            </a:r>
            <a:endParaRPr lang="en-US" dirty="0"/>
          </a:p>
        </p:txBody>
      </p:sp>
    </p:spTree>
    <p:extLst>
      <p:ext uri="{BB962C8B-B14F-4D97-AF65-F5344CB8AC3E}">
        <p14:creationId xmlns:p14="http://schemas.microsoft.com/office/powerpoint/2010/main" val="154305145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sp>
        <p:nvSpPr>
          <p:cNvPr id="11" name="Picture Placeholder 12"/>
          <p:cNvSpPr>
            <a:spLocks noGrp="1"/>
          </p:cNvSpPr>
          <p:nvPr>
            <p:ph type="pic" sz="quarter" idx="11"/>
          </p:nvPr>
        </p:nvSpPr>
        <p:spPr>
          <a:xfrm>
            <a:off x="1320296" y="2069110"/>
            <a:ext cx="1060704" cy="1060704"/>
          </a:xfrm>
          <a:prstGeom prst="ellipse">
            <a:avLst/>
          </a:prstGeom>
          <a:ln w="76200">
            <a:solidFill>
              <a:schemeClr val="accent1"/>
            </a:solidFill>
          </a:ln>
        </p:spPr>
        <p:txBody>
          <a:bodyPr/>
          <a:lstStyle>
            <a:lvl1pPr>
              <a:defRPr sz="1333"/>
            </a:lvl1pPr>
          </a:lstStyle>
          <a:p>
            <a:endParaRPr lang="uk-UA" dirty="0"/>
          </a:p>
        </p:txBody>
      </p:sp>
      <p:sp>
        <p:nvSpPr>
          <p:cNvPr id="10" name="Picture Placeholder 12"/>
          <p:cNvSpPr>
            <a:spLocks noGrp="1"/>
          </p:cNvSpPr>
          <p:nvPr>
            <p:ph type="pic" sz="quarter" idx="12"/>
          </p:nvPr>
        </p:nvSpPr>
        <p:spPr>
          <a:xfrm>
            <a:off x="1320296" y="4099078"/>
            <a:ext cx="1060704" cy="1060704"/>
          </a:xfrm>
          <a:prstGeom prst="ellipse">
            <a:avLst/>
          </a:prstGeom>
          <a:ln w="76200">
            <a:solidFill>
              <a:schemeClr val="accent1"/>
            </a:solidFill>
          </a:ln>
        </p:spPr>
        <p:txBody>
          <a:bodyPr/>
          <a:lstStyle>
            <a:lvl1pPr>
              <a:defRPr sz="1333"/>
            </a:lvl1pPr>
          </a:lstStyle>
          <a:p>
            <a:endParaRPr lang="uk-UA"/>
          </a:p>
        </p:txBody>
      </p:sp>
      <p:sp>
        <p:nvSpPr>
          <p:cNvPr id="12" name="Picture Placeholder 12"/>
          <p:cNvSpPr>
            <a:spLocks noGrp="1"/>
          </p:cNvSpPr>
          <p:nvPr>
            <p:ph type="pic" sz="quarter" idx="13"/>
          </p:nvPr>
        </p:nvSpPr>
        <p:spPr>
          <a:xfrm>
            <a:off x="5636264" y="2069110"/>
            <a:ext cx="1060704" cy="1060704"/>
          </a:xfrm>
          <a:prstGeom prst="ellipse">
            <a:avLst/>
          </a:prstGeom>
          <a:ln w="76200">
            <a:solidFill>
              <a:schemeClr val="accent1"/>
            </a:solidFill>
          </a:ln>
        </p:spPr>
        <p:txBody>
          <a:bodyPr/>
          <a:lstStyle>
            <a:lvl1pPr>
              <a:defRPr sz="1333"/>
            </a:lvl1pPr>
          </a:lstStyle>
          <a:p>
            <a:endParaRPr lang="uk-UA"/>
          </a:p>
        </p:txBody>
      </p:sp>
      <p:sp>
        <p:nvSpPr>
          <p:cNvPr id="13" name="Picture Placeholder 12"/>
          <p:cNvSpPr>
            <a:spLocks noGrp="1"/>
          </p:cNvSpPr>
          <p:nvPr>
            <p:ph type="pic" sz="quarter" idx="14"/>
          </p:nvPr>
        </p:nvSpPr>
        <p:spPr>
          <a:xfrm>
            <a:off x="5636264" y="4100094"/>
            <a:ext cx="1060704" cy="1060704"/>
          </a:xfrm>
          <a:prstGeom prst="ellipse">
            <a:avLst/>
          </a:prstGeom>
          <a:ln w="76200">
            <a:solidFill>
              <a:schemeClr val="accent1"/>
            </a:solidFill>
          </a:ln>
        </p:spPr>
        <p:txBody>
          <a:bodyPr/>
          <a:lstStyle>
            <a:lvl1pPr>
              <a:defRPr sz="1333"/>
            </a:lvl1pPr>
          </a:lstStyle>
          <a:p>
            <a:endParaRPr lang="uk-UA"/>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479832">
            <a:off x="1138983" y="3236933"/>
            <a:ext cx="4876810" cy="6696470"/>
          </a:xfrm>
          <a:prstGeom prst="rect">
            <a:avLst/>
          </a:prstGeom>
        </p:spPr>
      </p:pic>
      <p:cxnSp>
        <p:nvCxnSpPr>
          <p:cNvPr id="15" name="Straight Connector 14"/>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18" name="Text Placeholder 5"/>
          <p:cNvSpPr>
            <a:spLocks noGrp="1"/>
          </p:cNvSpPr>
          <p:nvPr>
            <p:ph type="body" sz="quarter" idx="10"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16" name="Content Placeholder 2"/>
          <p:cNvSpPr>
            <a:spLocks noGrp="1"/>
          </p:cNvSpPr>
          <p:nvPr>
            <p:ph idx="1" hasCustomPrompt="1"/>
          </p:nvPr>
        </p:nvSpPr>
        <p:spPr>
          <a:xfrm>
            <a:off x="2542743" y="2102957"/>
            <a:ext cx="2654895" cy="242996"/>
          </a:xfrm>
          <a:prstGeom prst="rect">
            <a:avLst/>
          </a:prstGeom>
        </p:spPr>
        <p:txBody>
          <a:bodyPr>
            <a:noAutofit/>
          </a:bodyPr>
          <a:lstStyle>
            <a:lvl1pPr marL="0" indent="0" algn="l">
              <a:lnSpc>
                <a:spcPct val="100000"/>
              </a:lnSpc>
              <a:spcBef>
                <a:spcPts val="0"/>
              </a:spcBef>
              <a:buNone/>
              <a:defRPr sz="1800" b="1" baseline="0">
                <a:solidFill>
                  <a:schemeClr val="tx1"/>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1 </a:t>
            </a:r>
          </a:p>
        </p:txBody>
      </p:sp>
      <p:sp>
        <p:nvSpPr>
          <p:cNvPr id="19" name="Content Placeholder 2"/>
          <p:cNvSpPr>
            <a:spLocks noGrp="1"/>
          </p:cNvSpPr>
          <p:nvPr>
            <p:ph idx="15" hasCustomPrompt="1"/>
          </p:nvPr>
        </p:nvSpPr>
        <p:spPr>
          <a:xfrm>
            <a:off x="2534723" y="2383693"/>
            <a:ext cx="2654895" cy="242996"/>
          </a:xfrm>
          <a:prstGeom prst="rect">
            <a:avLst/>
          </a:prstGeom>
        </p:spPr>
        <p:txBody>
          <a:bodyPr>
            <a:normAutofit/>
          </a:bodyPr>
          <a:lstStyle>
            <a:lvl1pPr marL="0" indent="0" algn="l">
              <a:lnSpc>
                <a:spcPct val="100000"/>
              </a:lnSpc>
              <a:spcBef>
                <a:spcPts val="0"/>
              </a:spcBef>
              <a:buNone/>
              <a:defRPr sz="1600" b="0" baseline="0">
                <a:solidFill>
                  <a:schemeClr val="tx2"/>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2 </a:t>
            </a:r>
          </a:p>
        </p:txBody>
      </p:sp>
      <p:sp>
        <p:nvSpPr>
          <p:cNvPr id="20" name="Content Placeholder 2"/>
          <p:cNvSpPr>
            <a:spLocks noGrp="1"/>
          </p:cNvSpPr>
          <p:nvPr>
            <p:ph idx="16" hasCustomPrompt="1"/>
          </p:nvPr>
        </p:nvSpPr>
        <p:spPr>
          <a:xfrm>
            <a:off x="2542745" y="2680471"/>
            <a:ext cx="2654895" cy="242996"/>
          </a:xfrm>
          <a:prstGeom prst="rect">
            <a:avLst/>
          </a:prstGeom>
        </p:spPr>
        <p:txBody>
          <a:bodyPr>
            <a:noAutofit/>
          </a:bodyPr>
          <a:lstStyle>
            <a:lvl1pPr marL="0" indent="0" algn="l">
              <a:lnSpc>
                <a:spcPct val="100000"/>
              </a:lnSpc>
              <a:spcBef>
                <a:spcPts val="0"/>
              </a:spcBef>
              <a:buNone/>
              <a:defRPr sz="1200" b="0" baseline="0">
                <a:solidFill>
                  <a:schemeClr val="tx2"/>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3 </a:t>
            </a:r>
          </a:p>
        </p:txBody>
      </p:sp>
      <p:sp>
        <p:nvSpPr>
          <p:cNvPr id="21" name="Content Placeholder 2"/>
          <p:cNvSpPr>
            <a:spLocks noGrp="1"/>
          </p:cNvSpPr>
          <p:nvPr>
            <p:ph idx="17" hasCustomPrompt="1"/>
          </p:nvPr>
        </p:nvSpPr>
        <p:spPr>
          <a:xfrm>
            <a:off x="2542743" y="4140303"/>
            <a:ext cx="2654895" cy="242996"/>
          </a:xfrm>
          <a:prstGeom prst="rect">
            <a:avLst/>
          </a:prstGeom>
        </p:spPr>
        <p:txBody>
          <a:bodyPr>
            <a:noAutofit/>
          </a:bodyPr>
          <a:lstStyle>
            <a:lvl1pPr marL="0" indent="0" algn="l">
              <a:lnSpc>
                <a:spcPct val="100000"/>
              </a:lnSpc>
              <a:spcBef>
                <a:spcPts val="0"/>
              </a:spcBef>
              <a:buNone/>
              <a:defRPr sz="1800" b="1" baseline="0">
                <a:solidFill>
                  <a:schemeClr val="tx1"/>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1 </a:t>
            </a:r>
          </a:p>
        </p:txBody>
      </p:sp>
      <p:sp>
        <p:nvSpPr>
          <p:cNvPr id="22" name="Content Placeholder 2"/>
          <p:cNvSpPr>
            <a:spLocks noGrp="1"/>
          </p:cNvSpPr>
          <p:nvPr>
            <p:ph idx="18" hasCustomPrompt="1"/>
          </p:nvPr>
        </p:nvSpPr>
        <p:spPr>
          <a:xfrm>
            <a:off x="2534723" y="4421039"/>
            <a:ext cx="2654895" cy="242996"/>
          </a:xfrm>
          <a:prstGeom prst="rect">
            <a:avLst/>
          </a:prstGeom>
        </p:spPr>
        <p:txBody>
          <a:bodyPr>
            <a:normAutofit/>
          </a:bodyPr>
          <a:lstStyle>
            <a:lvl1pPr marL="0" indent="0" algn="l">
              <a:lnSpc>
                <a:spcPct val="100000"/>
              </a:lnSpc>
              <a:spcBef>
                <a:spcPts val="0"/>
              </a:spcBef>
              <a:buNone/>
              <a:defRPr sz="1600" b="0" baseline="0">
                <a:solidFill>
                  <a:schemeClr val="tx2"/>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2 </a:t>
            </a:r>
          </a:p>
        </p:txBody>
      </p:sp>
      <p:sp>
        <p:nvSpPr>
          <p:cNvPr id="23" name="Content Placeholder 2"/>
          <p:cNvSpPr>
            <a:spLocks noGrp="1"/>
          </p:cNvSpPr>
          <p:nvPr>
            <p:ph idx="19" hasCustomPrompt="1"/>
          </p:nvPr>
        </p:nvSpPr>
        <p:spPr>
          <a:xfrm>
            <a:off x="2542745" y="4717817"/>
            <a:ext cx="2654895" cy="242996"/>
          </a:xfrm>
          <a:prstGeom prst="rect">
            <a:avLst/>
          </a:prstGeom>
        </p:spPr>
        <p:txBody>
          <a:bodyPr>
            <a:noAutofit/>
          </a:bodyPr>
          <a:lstStyle>
            <a:lvl1pPr marL="0" indent="0" algn="l">
              <a:lnSpc>
                <a:spcPct val="100000"/>
              </a:lnSpc>
              <a:spcBef>
                <a:spcPts val="0"/>
              </a:spcBef>
              <a:buNone/>
              <a:defRPr sz="1200" b="0" baseline="0">
                <a:solidFill>
                  <a:schemeClr val="tx2"/>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3 </a:t>
            </a:r>
          </a:p>
        </p:txBody>
      </p:sp>
      <p:sp>
        <p:nvSpPr>
          <p:cNvPr id="24" name="Content Placeholder 2"/>
          <p:cNvSpPr>
            <a:spLocks noGrp="1"/>
          </p:cNvSpPr>
          <p:nvPr>
            <p:ph idx="20" hasCustomPrompt="1"/>
          </p:nvPr>
        </p:nvSpPr>
        <p:spPr>
          <a:xfrm>
            <a:off x="6906197" y="2102957"/>
            <a:ext cx="2654895" cy="242996"/>
          </a:xfrm>
          <a:prstGeom prst="rect">
            <a:avLst/>
          </a:prstGeom>
        </p:spPr>
        <p:txBody>
          <a:bodyPr>
            <a:noAutofit/>
          </a:bodyPr>
          <a:lstStyle>
            <a:lvl1pPr marL="0" indent="0" algn="l">
              <a:lnSpc>
                <a:spcPct val="100000"/>
              </a:lnSpc>
              <a:spcBef>
                <a:spcPts val="0"/>
              </a:spcBef>
              <a:buNone/>
              <a:defRPr sz="1800" b="1" baseline="0">
                <a:solidFill>
                  <a:schemeClr val="tx1"/>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1 </a:t>
            </a:r>
          </a:p>
        </p:txBody>
      </p:sp>
      <p:sp>
        <p:nvSpPr>
          <p:cNvPr id="25" name="Content Placeholder 2"/>
          <p:cNvSpPr>
            <a:spLocks noGrp="1"/>
          </p:cNvSpPr>
          <p:nvPr>
            <p:ph idx="21" hasCustomPrompt="1"/>
          </p:nvPr>
        </p:nvSpPr>
        <p:spPr>
          <a:xfrm>
            <a:off x="6898177" y="2383693"/>
            <a:ext cx="2654895" cy="242996"/>
          </a:xfrm>
          <a:prstGeom prst="rect">
            <a:avLst/>
          </a:prstGeom>
        </p:spPr>
        <p:txBody>
          <a:bodyPr>
            <a:normAutofit/>
          </a:bodyPr>
          <a:lstStyle>
            <a:lvl1pPr marL="0" indent="0" algn="l">
              <a:lnSpc>
                <a:spcPct val="100000"/>
              </a:lnSpc>
              <a:spcBef>
                <a:spcPts val="0"/>
              </a:spcBef>
              <a:buNone/>
              <a:defRPr sz="1600" b="0" baseline="0">
                <a:solidFill>
                  <a:schemeClr val="tx2"/>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2 </a:t>
            </a:r>
          </a:p>
        </p:txBody>
      </p:sp>
      <p:sp>
        <p:nvSpPr>
          <p:cNvPr id="26" name="Content Placeholder 2"/>
          <p:cNvSpPr>
            <a:spLocks noGrp="1"/>
          </p:cNvSpPr>
          <p:nvPr>
            <p:ph idx="22" hasCustomPrompt="1"/>
          </p:nvPr>
        </p:nvSpPr>
        <p:spPr>
          <a:xfrm>
            <a:off x="6906199" y="2680471"/>
            <a:ext cx="2654895" cy="242996"/>
          </a:xfrm>
          <a:prstGeom prst="rect">
            <a:avLst/>
          </a:prstGeom>
        </p:spPr>
        <p:txBody>
          <a:bodyPr>
            <a:noAutofit/>
          </a:bodyPr>
          <a:lstStyle>
            <a:lvl1pPr marL="0" indent="0" algn="l">
              <a:lnSpc>
                <a:spcPct val="100000"/>
              </a:lnSpc>
              <a:spcBef>
                <a:spcPts val="0"/>
              </a:spcBef>
              <a:buNone/>
              <a:defRPr sz="1200" b="0" baseline="0">
                <a:solidFill>
                  <a:schemeClr val="tx2"/>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3 </a:t>
            </a:r>
          </a:p>
        </p:txBody>
      </p:sp>
      <p:sp>
        <p:nvSpPr>
          <p:cNvPr id="27" name="Content Placeholder 2"/>
          <p:cNvSpPr>
            <a:spLocks noGrp="1"/>
          </p:cNvSpPr>
          <p:nvPr>
            <p:ph idx="23" hasCustomPrompt="1"/>
          </p:nvPr>
        </p:nvSpPr>
        <p:spPr>
          <a:xfrm>
            <a:off x="6906194" y="4140305"/>
            <a:ext cx="2654895" cy="242996"/>
          </a:xfrm>
          <a:prstGeom prst="rect">
            <a:avLst/>
          </a:prstGeom>
        </p:spPr>
        <p:txBody>
          <a:bodyPr>
            <a:noAutofit/>
          </a:bodyPr>
          <a:lstStyle>
            <a:lvl1pPr marL="0" indent="0" algn="l">
              <a:lnSpc>
                <a:spcPct val="100000"/>
              </a:lnSpc>
              <a:spcBef>
                <a:spcPts val="0"/>
              </a:spcBef>
              <a:buNone/>
              <a:defRPr sz="1800" b="1" baseline="0">
                <a:solidFill>
                  <a:schemeClr val="tx1"/>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1 </a:t>
            </a:r>
          </a:p>
        </p:txBody>
      </p:sp>
      <p:sp>
        <p:nvSpPr>
          <p:cNvPr id="28" name="Content Placeholder 2"/>
          <p:cNvSpPr>
            <a:spLocks noGrp="1"/>
          </p:cNvSpPr>
          <p:nvPr>
            <p:ph idx="24" hasCustomPrompt="1"/>
          </p:nvPr>
        </p:nvSpPr>
        <p:spPr>
          <a:xfrm>
            <a:off x="6898174" y="4421041"/>
            <a:ext cx="2654895" cy="242996"/>
          </a:xfrm>
          <a:prstGeom prst="rect">
            <a:avLst/>
          </a:prstGeom>
        </p:spPr>
        <p:txBody>
          <a:bodyPr>
            <a:normAutofit/>
          </a:bodyPr>
          <a:lstStyle>
            <a:lvl1pPr marL="0" indent="0" algn="l">
              <a:lnSpc>
                <a:spcPct val="100000"/>
              </a:lnSpc>
              <a:spcBef>
                <a:spcPts val="0"/>
              </a:spcBef>
              <a:buNone/>
              <a:defRPr sz="1600" b="0" baseline="0">
                <a:solidFill>
                  <a:schemeClr val="tx2"/>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2 </a:t>
            </a:r>
          </a:p>
        </p:txBody>
      </p:sp>
      <p:sp>
        <p:nvSpPr>
          <p:cNvPr id="29" name="Content Placeholder 2"/>
          <p:cNvSpPr>
            <a:spLocks noGrp="1"/>
          </p:cNvSpPr>
          <p:nvPr>
            <p:ph idx="25" hasCustomPrompt="1"/>
          </p:nvPr>
        </p:nvSpPr>
        <p:spPr>
          <a:xfrm>
            <a:off x="6906196" y="4717819"/>
            <a:ext cx="2654895" cy="242996"/>
          </a:xfrm>
          <a:prstGeom prst="rect">
            <a:avLst/>
          </a:prstGeom>
        </p:spPr>
        <p:txBody>
          <a:bodyPr>
            <a:noAutofit/>
          </a:bodyPr>
          <a:lstStyle>
            <a:lvl1pPr marL="0" indent="0" algn="l">
              <a:lnSpc>
                <a:spcPct val="100000"/>
              </a:lnSpc>
              <a:spcBef>
                <a:spcPts val="0"/>
              </a:spcBef>
              <a:buNone/>
              <a:defRPr sz="1200" b="0" baseline="0">
                <a:solidFill>
                  <a:schemeClr val="tx2"/>
                </a:solidFill>
              </a:defRPr>
            </a:lvl1pPr>
            <a:lvl2pPr marL="457200" indent="0" algn="ctr">
              <a:buNone/>
              <a:defRPr sz="1600">
                <a:solidFill>
                  <a:schemeClr val="tx2"/>
                </a:solidFill>
              </a:defRPr>
            </a:lvl2pPr>
            <a:lvl3pPr algn="ctr">
              <a:defRPr sz="1400">
                <a:solidFill>
                  <a:schemeClr val="tx2"/>
                </a:solidFill>
              </a:defRPr>
            </a:lvl3pPr>
            <a:lvl4pPr>
              <a:defRPr sz="1400"/>
            </a:lvl4pPr>
            <a:lvl5pPr>
              <a:defRPr sz="1400"/>
            </a:lvl5pPr>
          </a:lstStyle>
          <a:p>
            <a:pPr lvl="0"/>
            <a:r>
              <a:rPr lang="en-US" dirty="0" smtClean="0"/>
              <a:t>Edit Line 3 </a:t>
            </a:r>
          </a:p>
        </p:txBody>
      </p:sp>
    </p:spTree>
    <p:extLst>
      <p:ext uri="{BB962C8B-B14F-4D97-AF65-F5344CB8AC3E}">
        <p14:creationId xmlns:p14="http://schemas.microsoft.com/office/powerpoint/2010/main" val="12680405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evice Image 1">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958607" y="1308431"/>
            <a:ext cx="9698567" cy="55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4"/>
          <p:cNvSpPr>
            <a:spLocks noGrp="1"/>
          </p:cNvSpPr>
          <p:nvPr>
            <p:ph type="pic" sz="quarter" idx="12"/>
          </p:nvPr>
        </p:nvSpPr>
        <p:spPr>
          <a:xfrm>
            <a:off x="8001189" y="1563947"/>
            <a:ext cx="6204012" cy="4724594"/>
          </a:xfrm>
        </p:spPr>
        <p:txBody>
          <a:bodyPr rtlCol="0">
            <a:normAutofit/>
          </a:bodyPr>
          <a:lstStyle>
            <a:lvl1pPr>
              <a:defRPr sz="2000"/>
            </a:lvl1pPr>
          </a:lstStyle>
          <a:p>
            <a:pPr lvl="0"/>
            <a:endParaRPr lang="id-ID" noProof="0" dirty="0"/>
          </a:p>
        </p:txBody>
      </p:sp>
      <p:cxnSp>
        <p:nvCxnSpPr>
          <p:cNvPr id="7" name="Straight Connector 6"/>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10" name="Text Placeholder 5"/>
          <p:cNvSpPr>
            <a:spLocks noGrp="1"/>
          </p:cNvSpPr>
          <p:nvPr>
            <p:ph type="body" sz="quarter" idx="11"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8" name="Content Placeholder 2"/>
          <p:cNvSpPr>
            <a:spLocks noGrp="1"/>
          </p:cNvSpPr>
          <p:nvPr>
            <p:ph idx="1" hasCustomPrompt="1"/>
          </p:nvPr>
        </p:nvSpPr>
        <p:spPr>
          <a:xfrm>
            <a:off x="838200" y="1825625"/>
            <a:ext cx="6942221" cy="4351338"/>
          </a:xfrm>
          <a:prstGeom prst="rect">
            <a:avLst/>
          </a:prstGeo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lvl4pPr>
            <a:lvl5pPr>
              <a:defRPr sz="1400"/>
            </a:lvl5pPr>
          </a:lstStyle>
          <a:p>
            <a:pPr lvl="0"/>
            <a:r>
              <a:rPr lang="en-US" dirty="0" smtClean="0"/>
              <a:t>Edit Text Block – 1 Column</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6114045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vice Image 3">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1984567" cy="674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60683" y="-27382"/>
            <a:ext cx="6204012" cy="2888847"/>
          </a:xfrm>
        </p:spPr>
        <p:txBody>
          <a:bodyPr rtlCol="0">
            <a:normAutofit/>
          </a:bodyPr>
          <a:lstStyle>
            <a:lvl1pPr>
              <a:defRPr sz="2000"/>
            </a:lvl1pPr>
          </a:lstStyle>
          <a:p>
            <a:pPr lvl="0"/>
            <a:endParaRPr lang="id-ID" noProof="0"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cxnSp>
        <p:nvCxnSpPr>
          <p:cNvPr id="8" name="Straight Connector 7"/>
          <p:cNvCxnSpPr/>
          <p:nvPr userDrawn="1"/>
        </p:nvCxnSpPr>
        <p:spPr>
          <a:xfrm>
            <a:off x="6982995" y="53741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13"/>
          <p:cNvSpPr>
            <a:spLocks noGrp="1"/>
          </p:cNvSpPr>
          <p:nvPr>
            <p:ph type="title" hasCustomPrompt="1"/>
          </p:nvPr>
        </p:nvSpPr>
        <p:spPr>
          <a:xfrm>
            <a:off x="7097295" y="461151"/>
            <a:ext cx="4887274"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11" name="Text Placeholder 5"/>
          <p:cNvSpPr>
            <a:spLocks noGrp="1"/>
          </p:cNvSpPr>
          <p:nvPr>
            <p:ph type="body" sz="quarter" idx="11" hasCustomPrompt="1"/>
          </p:nvPr>
        </p:nvSpPr>
        <p:spPr>
          <a:xfrm>
            <a:off x="7134281"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9" name="Content Placeholder 2"/>
          <p:cNvSpPr>
            <a:spLocks noGrp="1"/>
          </p:cNvSpPr>
          <p:nvPr>
            <p:ph idx="1" hasCustomPrompt="1"/>
          </p:nvPr>
        </p:nvSpPr>
        <p:spPr>
          <a:xfrm>
            <a:off x="7134280" y="1825625"/>
            <a:ext cx="4219519" cy="4351338"/>
          </a:xfrm>
          <a:prstGeom prst="rect">
            <a:avLst/>
          </a:prstGeo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lvl4pPr>
            <a:lvl5pPr>
              <a:defRPr sz="1400"/>
            </a:lvl5pPr>
          </a:lstStyle>
          <a:p>
            <a:pPr lvl="0"/>
            <a:r>
              <a:rPr lang="en-US" dirty="0" smtClean="0"/>
              <a:t>Edit Text Block – 1 Column</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463638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evice Image 7">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302221" y="380941"/>
            <a:ext cx="9660046" cy="647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7950926" y="1055913"/>
            <a:ext cx="2055223" cy="4465321"/>
          </a:xfrm>
          <a:prstGeom prst="roundRect">
            <a:avLst/>
          </a:prstGeom>
        </p:spPr>
        <p:txBody>
          <a:bodyPr rtlCol="0">
            <a:normAutofit/>
          </a:bodyPr>
          <a:lstStyle>
            <a:lvl1pPr>
              <a:defRPr sz="2000"/>
            </a:lvl1pPr>
          </a:lstStyle>
          <a:p>
            <a:pPr lvl="0"/>
            <a:endParaRPr lang="id-ID" noProof="0"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cxnSp>
        <p:nvCxnSpPr>
          <p:cNvPr id="8" name="Straight Connector 7"/>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13"/>
          <p:cNvSpPr>
            <a:spLocks noGrp="1"/>
          </p:cNvSpPr>
          <p:nvPr>
            <p:ph type="title" hasCustomPrompt="1"/>
          </p:nvPr>
        </p:nvSpPr>
        <p:spPr>
          <a:xfrm>
            <a:off x="584199" y="380941"/>
            <a:ext cx="8928769" cy="501375"/>
          </a:xfrm>
          <a:prstGeom prst="rect">
            <a:avLst/>
          </a:prstGeom>
        </p:spPr>
        <p:txBody>
          <a:bodyPr/>
          <a:lstStyle>
            <a:lvl1pPr algn="l">
              <a:defRPr sz="3000" b="1">
                <a:latin typeface="+mn-lt"/>
              </a:defRPr>
            </a:lvl1pPr>
          </a:lstStyle>
          <a:p>
            <a:r>
              <a:rPr lang="en-US" dirty="0" smtClean="0"/>
              <a:t>Click to edit title</a:t>
            </a:r>
            <a:endParaRPr lang="en-US" dirty="0"/>
          </a:p>
        </p:txBody>
      </p:sp>
      <p:sp>
        <p:nvSpPr>
          <p:cNvPr id="11" name="Text Placeholder 5"/>
          <p:cNvSpPr>
            <a:spLocks noGrp="1"/>
          </p:cNvSpPr>
          <p:nvPr>
            <p:ph type="body" sz="quarter" idx="11" hasCustomPrompt="1"/>
          </p:nvPr>
        </p:nvSpPr>
        <p:spPr>
          <a:xfrm>
            <a:off x="584200" y="913756"/>
            <a:ext cx="8928100" cy="523875"/>
          </a:xfrm>
          <a:prstGeom prst="rect">
            <a:avLst/>
          </a:prstGeom>
        </p:spPr>
        <p:txBody>
          <a:bodyPr/>
          <a:lstStyle>
            <a:lvl1pPr marL="0" indent="0">
              <a:buNone/>
              <a:defRPr sz="2000" b="1">
                <a:solidFill>
                  <a:schemeClr val="accent2"/>
                </a:solidFill>
              </a:defRPr>
            </a:lvl1pPr>
            <a:lvl2pPr marL="457200" indent="0">
              <a:buNone/>
              <a:defRPr/>
            </a:lvl2pPr>
          </a:lstStyle>
          <a:p>
            <a:pPr lvl="0"/>
            <a:r>
              <a:rPr lang="en-US" dirty="0" smtClean="0"/>
              <a:t>Click to edit subtitle</a:t>
            </a:r>
            <a:endParaRPr lang="en-US" dirty="0"/>
          </a:p>
        </p:txBody>
      </p:sp>
      <p:sp>
        <p:nvSpPr>
          <p:cNvPr id="9" name="Content Placeholder 2"/>
          <p:cNvSpPr>
            <a:spLocks noGrp="1"/>
          </p:cNvSpPr>
          <p:nvPr>
            <p:ph idx="1" hasCustomPrompt="1"/>
          </p:nvPr>
        </p:nvSpPr>
        <p:spPr>
          <a:xfrm>
            <a:off x="838200" y="1825625"/>
            <a:ext cx="6364705" cy="4351338"/>
          </a:xfrm>
          <a:prstGeom prst="rect">
            <a:avLst/>
          </a:prstGeo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lvl4pPr>
            <a:lvl5pPr>
              <a:defRPr sz="1400"/>
            </a:lvl5pPr>
          </a:lstStyle>
          <a:p>
            <a:pPr lvl="0"/>
            <a:r>
              <a:rPr lang="en-US" dirty="0" smtClean="0"/>
              <a:t>Edit Text Block – 1 Column</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373038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1"/>
            <a:ext cx="10363200" cy="1470025"/>
          </a:xfrm>
        </p:spPr>
        <p:txBody>
          <a:bodyPr>
            <a:normAutofit/>
          </a:bodyPr>
          <a:lstStyle>
            <a:lvl1pPr>
              <a:defRPr sz="66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09600" y="3124200"/>
            <a:ext cx="8534400" cy="1752600"/>
          </a:xfrm>
        </p:spPr>
        <p:txBody>
          <a:bodyPr/>
          <a:lstStyle>
            <a:lvl1pPr marL="0" indent="0" algn="l">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 </a:t>
            </a:r>
          </a:p>
          <a:p>
            <a:r>
              <a:rPr lang="en-US" dirty="0" smtClean="0"/>
              <a:t>First Last, Title</a:t>
            </a:r>
          </a:p>
          <a:p>
            <a:r>
              <a:rPr lang="en-US" dirty="0" smtClean="0"/>
              <a:t>First Last, Title</a:t>
            </a:r>
            <a:endParaRPr lang="en-US" dirty="0"/>
          </a:p>
        </p:txBody>
      </p:sp>
      <p:sp>
        <p:nvSpPr>
          <p:cNvPr id="6" name="Slide Number Placeholder 5"/>
          <p:cNvSpPr>
            <a:spLocks noGrp="1"/>
          </p:cNvSpPr>
          <p:nvPr>
            <p:ph type="sldNum" sz="quarter" idx="12"/>
          </p:nvPr>
        </p:nvSpPr>
        <p:spPr/>
        <p:txBody>
          <a:bodyPr/>
          <a:lstStyle/>
          <a:p>
            <a:fld id="{15668D9F-C7CC-4B2B-B351-EE95C4917CF8}"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000" y="5638801"/>
            <a:ext cx="3454400" cy="673499"/>
          </a:xfrm>
          <a:prstGeom prst="rect">
            <a:avLst/>
          </a:prstGeom>
        </p:spPr>
      </p:pic>
    </p:spTree>
    <p:extLst>
      <p:ext uri="{BB962C8B-B14F-4D97-AF65-F5344CB8AC3E}">
        <p14:creationId xmlns:p14="http://schemas.microsoft.com/office/powerpoint/2010/main" val="1389283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668D9F-C7CC-4B2B-B351-EE95C4917CF8}" type="slidenum">
              <a:rPr lang="en-US" smtClean="0"/>
              <a:t>‹#›</a:t>
            </a:fld>
            <a:endParaRPr lang="en-US" dirty="0"/>
          </a:p>
        </p:txBody>
      </p:sp>
    </p:spTree>
    <p:extLst>
      <p:ext uri="{BB962C8B-B14F-4D97-AF65-F5344CB8AC3E}">
        <p14:creationId xmlns:p14="http://schemas.microsoft.com/office/powerpoint/2010/main" val="28938980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normAutofit/>
          </a:bodyPr>
          <a:lstStyle>
            <a:lvl1pPr algn="l">
              <a:defRPr sz="2000"/>
            </a:lvl1pPr>
            <a:lvl2pPr algn="l">
              <a:defRPr sz="1800"/>
            </a:lvl2pPr>
            <a:lvl3pPr algn="l">
              <a:defRPr sz="1600"/>
            </a:lvl3pPr>
            <a:lvl4pPr algn="l">
              <a:defRPr sz="1400"/>
            </a:lvl4pPr>
            <a:lvl5pPr algn="l">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668D9F-C7CC-4B2B-B351-EE95C4917CF8}" type="slidenum">
              <a:rPr lang="en-US" smtClean="0"/>
              <a:t>‹#›</a:t>
            </a:fld>
            <a:endParaRPr lang="en-US" dirty="0"/>
          </a:p>
        </p:txBody>
      </p:sp>
    </p:spTree>
    <p:extLst>
      <p:ext uri="{BB962C8B-B14F-4D97-AF65-F5344CB8AC3E}">
        <p14:creationId xmlns:p14="http://schemas.microsoft.com/office/powerpoint/2010/main" val="14908374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668D9F-C7CC-4B2B-B351-EE95C4917CF8}" type="slidenum">
              <a:rPr lang="en-US" smtClean="0"/>
              <a:t>‹#›</a:t>
            </a:fld>
            <a:endParaRPr lang="en-US" dirty="0"/>
          </a:p>
        </p:txBody>
      </p:sp>
    </p:spTree>
    <p:extLst>
      <p:ext uri="{BB962C8B-B14F-4D97-AF65-F5344CB8AC3E}">
        <p14:creationId xmlns:p14="http://schemas.microsoft.com/office/powerpoint/2010/main" val="12046141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668D9F-C7CC-4B2B-B351-EE95C4917CF8}" type="slidenum">
              <a:rPr lang="en-US" smtClean="0"/>
              <a:t>‹#›</a:t>
            </a:fld>
            <a:endParaRPr lang="en-US" dirty="0"/>
          </a:p>
        </p:txBody>
      </p:sp>
    </p:spTree>
    <p:extLst>
      <p:ext uri="{BB962C8B-B14F-4D97-AF65-F5344CB8AC3E}">
        <p14:creationId xmlns:p14="http://schemas.microsoft.com/office/powerpoint/2010/main" val="1121712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668D9F-C7CC-4B2B-B351-EE95C4917CF8}" type="slidenum">
              <a:rPr lang="en-US" smtClean="0"/>
              <a:t>‹#›</a:t>
            </a:fld>
            <a:endParaRPr lang="en-US" dirty="0"/>
          </a:p>
        </p:txBody>
      </p:sp>
    </p:spTree>
    <p:extLst>
      <p:ext uri="{BB962C8B-B14F-4D97-AF65-F5344CB8AC3E}">
        <p14:creationId xmlns:p14="http://schemas.microsoft.com/office/powerpoint/2010/main" val="1694794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Transition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905" y="-328245"/>
            <a:ext cx="10583842" cy="750276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sp>
        <p:nvSpPr>
          <p:cNvPr id="5" name="Title 13"/>
          <p:cNvSpPr>
            <a:spLocks noGrp="1"/>
          </p:cNvSpPr>
          <p:nvPr>
            <p:ph type="title" hasCustomPrompt="1"/>
          </p:nvPr>
        </p:nvSpPr>
        <p:spPr>
          <a:xfrm>
            <a:off x="6673515" y="3992840"/>
            <a:ext cx="5000673" cy="789264"/>
          </a:xfrm>
          <a:prstGeom prst="rect">
            <a:avLst/>
          </a:prstGeom>
        </p:spPr>
        <p:txBody>
          <a:bodyPr/>
          <a:lstStyle>
            <a:lvl1pPr algn="r">
              <a:defRPr sz="3600" b="1">
                <a:latin typeface="+mn-lt"/>
              </a:defRPr>
            </a:lvl1pPr>
          </a:lstStyle>
          <a:p>
            <a:r>
              <a:rPr lang="en-US" dirty="0" smtClean="0"/>
              <a:t>Click to edit title</a:t>
            </a:r>
            <a:endParaRPr lang="en-US" dirty="0"/>
          </a:p>
        </p:txBody>
      </p:sp>
    </p:spTree>
    <p:extLst>
      <p:ext uri="{BB962C8B-B14F-4D97-AF65-F5344CB8AC3E}">
        <p14:creationId xmlns:p14="http://schemas.microsoft.com/office/powerpoint/2010/main" val="30219829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668D9F-C7CC-4B2B-B351-EE95C4917CF8}" type="slidenum">
              <a:rPr lang="en-US" smtClean="0"/>
              <a:t>‹#›</a:t>
            </a:fld>
            <a:endParaRPr lang="en-US" dirty="0"/>
          </a:p>
        </p:txBody>
      </p:sp>
    </p:spTree>
    <p:extLst>
      <p:ext uri="{BB962C8B-B14F-4D97-AF65-F5344CB8AC3E}">
        <p14:creationId xmlns:p14="http://schemas.microsoft.com/office/powerpoint/2010/main" val="26685861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668D9F-C7CC-4B2B-B351-EE95C4917CF8}" type="slidenum">
              <a:rPr lang="en-US" smtClean="0"/>
              <a:t>‹#›</a:t>
            </a:fld>
            <a:endParaRPr lang="en-US" dirty="0"/>
          </a:p>
        </p:txBody>
      </p:sp>
    </p:spTree>
    <p:extLst>
      <p:ext uri="{BB962C8B-B14F-4D97-AF65-F5344CB8AC3E}">
        <p14:creationId xmlns:p14="http://schemas.microsoft.com/office/powerpoint/2010/main" val="2171371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l Transition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90" y="-328245"/>
            <a:ext cx="10583842" cy="750276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sp>
        <p:nvSpPr>
          <p:cNvPr id="5" name="Title 13"/>
          <p:cNvSpPr>
            <a:spLocks noGrp="1"/>
          </p:cNvSpPr>
          <p:nvPr>
            <p:ph type="title" hasCustomPrompt="1"/>
          </p:nvPr>
        </p:nvSpPr>
        <p:spPr>
          <a:xfrm>
            <a:off x="6673515" y="3992840"/>
            <a:ext cx="5000673" cy="789264"/>
          </a:xfrm>
          <a:prstGeom prst="rect">
            <a:avLst/>
          </a:prstGeom>
        </p:spPr>
        <p:txBody>
          <a:bodyPr/>
          <a:lstStyle>
            <a:lvl1pPr algn="r">
              <a:defRPr sz="3600" b="1">
                <a:latin typeface="+mn-lt"/>
              </a:defRPr>
            </a:lvl1pPr>
          </a:lstStyle>
          <a:p>
            <a:r>
              <a:rPr lang="en-US" dirty="0" smtClean="0"/>
              <a:t>Click to edit title</a:t>
            </a:r>
            <a:endParaRPr lang="en-US" dirty="0"/>
          </a:p>
        </p:txBody>
      </p:sp>
    </p:spTree>
    <p:extLst>
      <p:ext uri="{BB962C8B-B14F-4D97-AF65-F5344CB8AC3E}">
        <p14:creationId xmlns:p14="http://schemas.microsoft.com/office/powerpoint/2010/main" val="16578623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 Call-out Transition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sp>
        <p:nvSpPr>
          <p:cNvPr id="7" name="Text Placeholder 6"/>
          <p:cNvSpPr>
            <a:spLocks noGrp="1"/>
          </p:cNvSpPr>
          <p:nvPr>
            <p:ph type="body" sz="quarter" idx="10" hasCustomPrompt="1"/>
          </p:nvPr>
        </p:nvSpPr>
        <p:spPr>
          <a:xfrm>
            <a:off x="609767" y="1299411"/>
            <a:ext cx="9143833" cy="3144253"/>
          </a:xfrm>
          <a:prstGeom prst="rect">
            <a:avLst/>
          </a:prstGeom>
        </p:spPr>
        <p:txBody>
          <a:bodyPr/>
          <a:lstStyle>
            <a:lvl1pPr algn="l">
              <a:defRPr sz="8800" b="1">
                <a:solidFill>
                  <a:schemeClr val="accent1"/>
                </a:solidFill>
                <a:latin typeface="+mj-lt"/>
              </a:defRPr>
            </a:lvl1pPr>
            <a:lvl2pPr algn="l">
              <a:defRPr sz="8800" b="1">
                <a:solidFill>
                  <a:schemeClr val="accent1"/>
                </a:solidFill>
              </a:defRPr>
            </a:lvl2pPr>
            <a:lvl3pPr algn="l">
              <a:defRPr sz="8800" b="1">
                <a:solidFill>
                  <a:schemeClr val="accent1"/>
                </a:solidFill>
              </a:defRPr>
            </a:lvl3pPr>
            <a:lvl4pPr algn="l">
              <a:defRPr sz="8800" b="1">
                <a:solidFill>
                  <a:schemeClr val="accent1"/>
                </a:solidFill>
              </a:defRPr>
            </a:lvl4pPr>
            <a:lvl5pPr algn="l">
              <a:defRPr sz="8800" b="1">
                <a:solidFill>
                  <a:schemeClr val="accent1"/>
                </a:solidFill>
              </a:defRPr>
            </a:lvl5pPr>
          </a:lstStyle>
          <a:p>
            <a:pPr lvl="0"/>
            <a:r>
              <a:rPr lang="en-US" dirty="0" smtClean="0"/>
              <a:t>Edit bold </a:t>
            </a:r>
            <a:br>
              <a:rPr lang="en-US" dirty="0" smtClean="0"/>
            </a:br>
            <a:r>
              <a:rPr lang="en-US" dirty="0" smtClean="0"/>
              <a:t>call-out text</a:t>
            </a:r>
          </a:p>
        </p:txBody>
      </p:sp>
    </p:spTree>
    <p:extLst>
      <p:ext uri="{BB962C8B-B14F-4D97-AF65-F5344CB8AC3E}">
        <p14:creationId xmlns:p14="http://schemas.microsoft.com/office/powerpoint/2010/main" val="560466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8.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theme" Target="../theme/theme5.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10" Type="http://schemas.openxmlformats.org/officeDocument/2006/relationships/image" Target="../media/image27.png"/><Relationship Id="rId4" Type="http://schemas.openxmlformats.org/officeDocument/2006/relationships/slideLayout" Target="../slideLayouts/slideLayout67.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632836"/>
      </p:ext>
    </p:extLst>
  </p:cSld>
  <p:clrMap bg1="lt1" tx1="dk1" bg2="lt2" tx2="dk2" accent1="accent1" accent2="accent2" accent3="accent3" accent4="accent4" accent5="accent5" accent6="accent6" hlink="hlink" folHlink="folHlink"/>
  <p:sldLayoutIdLst>
    <p:sldLayoutId id="2147483993" r:id="rId1"/>
    <p:sldLayoutId id="2147483996" r:id="rId2"/>
    <p:sldLayoutId id="2147483997" r:id="rId3"/>
    <p:sldLayoutId id="2147484016" r:id="rId4"/>
    <p:sldLayoutId id="2147484015"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236952"/>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62465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4011" r:id="rId3"/>
    <p:sldLayoutId id="2147483863" r:id="rId4"/>
    <p:sldLayoutId id="2147483864" r:id="rId5"/>
    <p:sldLayoutId id="2147484012" r:id="rId6"/>
    <p:sldLayoutId id="2147483867" r:id="rId7"/>
    <p:sldLayoutId id="2147483868" r:id="rId8"/>
    <p:sldLayoutId id="2147483697"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061582" y="6018663"/>
            <a:ext cx="957552" cy="678798"/>
          </a:xfrm>
          <a:prstGeom prst="rect">
            <a:avLst/>
          </a:prstGeom>
        </p:spPr>
      </p:pic>
    </p:spTree>
    <p:extLst>
      <p:ext uri="{BB962C8B-B14F-4D97-AF65-F5344CB8AC3E}">
        <p14:creationId xmlns:p14="http://schemas.microsoft.com/office/powerpoint/2010/main" val="3815467174"/>
      </p:ext>
    </p:extLst>
  </p:cSld>
  <p:clrMap bg1="lt1" tx1="dk1" bg2="lt2" tx2="dk2" accent1="accent1" accent2="accent2" accent3="accent3" accent4="accent4" accent5="accent5" accent6="accent6" hlink="hlink" folHlink="folHlink"/>
  <p:sldLayoutIdLst>
    <p:sldLayoutId id="2147483695" r:id="rId1"/>
    <p:sldLayoutId id="2147483786" r:id="rId2"/>
    <p:sldLayoutId id="2147484023" r:id="rId3"/>
    <p:sldLayoutId id="2147484013" r:id="rId4"/>
    <p:sldLayoutId id="2147483921" r:id="rId5"/>
    <p:sldLayoutId id="2147484019" r:id="rId6"/>
    <p:sldLayoutId id="2147484017" r:id="rId7"/>
    <p:sldLayoutId id="2147483923" r:id="rId8"/>
    <p:sldLayoutId id="2147483924" r:id="rId9"/>
    <p:sldLayoutId id="2147484020" r:id="rId10"/>
    <p:sldLayoutId id="2147484021" r:id="rId11"/>
    <p:sldLayoutId id="2147484027" r:id="rId12"/>
    <p:sldLayoutId id="2147484028" r:id="rId13"/>
    <p:sldLayoutId id="2147484029" r:id="rId14"/>
    <p:sldLayoutId id="2147484030" r:id="rId15"/>
    <p:sldLayoutId id="2147484022" r:id="rId16"/>
    <p:sldLayoutId id="214748402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846461"/>
      </p:ext>
    </p:extLst>
  </p:cSld>
  <p:clrMap bg1="lt1" tx1="dk1" bg2="lt2" tx2="dk2" accent1="accent1" accent2="accent2" accent3="accent3" accent4="accent4" accent5="accent5" accent6="accent6" hlink="hlink" folHlink="folHlink"/>
  <p:sldLayoutIdLst>
    <p:sldLayoutId id="2147484018" r:id="rId1"/>
    <p:sldLayoutId id="2147483965" r:id="rId2"/>
    <p:sldLayoutId id="2147483966" r:id="rId3"/>
    <p:sldLayoutId id="2147483990" r:id="rId4"/>
    <p:sldLayoutId id="2147483991" r:id="rId5"/>
    <p:sldLayoutId id="2147483992" r:id="rId6"/>
    <p:sldLayoutId id="2147483967" r:id="rId7"/>
    <p:sldLayoutId id="2147483968" r:id="rId8"/>
    <p:sldLayoutId id="2147483969" r:id="rId9"/>
    <p:sldLayoutId id="2147483970" r:id="rId10"/>
    <p:sldLayoutId id="2147483971" r:id="rId11"/>
    <p:sldLayoutId id="2147483972" r:id="rId12"/>
    <p:sldLayoutId id="2147484031" r:id="rId13"/>
    <p:sldLayoutId id="2147484009" r:id="rId14"/>
    <p:sldLayoutId id="2147483986" r:id="rId15"/>
    <p:sldLayoutId id="2147483989" r:id="rId16"/>
    <p:sldLayoutId id="2147483987" r:id="rId17"/>
    <p:sldLayoutId id="2147483983" r:id="rId18"/>
    <p:sldLayoutId id="2147483984" r:id="rId19"/>
    <p:sldLayoutId id="2147483985" r:id="rId20"/>
    <p:sldLayoutId id="2147483978" r:id="rId21"/>
    <p:sldLayoutId id="2147483979" r:id="rId22"/>
    <p:sldLayoutId id="214748398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133600" y="8467"/>
            <a:ext cx="10058400" cy="58293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Third level</a:t>
            </a:r>
          </a:p>
        </p:txBody>
      </p:sp>
      <p:sp>
        <p:nvSpPr>
          <p:cNvPr id="5" name="Footer Placeholder 4"/>
          <p:cNvSpPr>
            <a:spLocks noGrp="1"/>
          </p:cNvSpPr>
          <p:nvPr>
            <p:ph type="ftr" sz="quarter" idx="3"/>
          </p:nvPr>
        </p:nvSpPr>
        <p:spPr>
          <a:xfrm>
            <a:off x="609600" y="6172201"/>
            <a:ext cx="7416800" cy="365125"/>
          </a:xfrm>
          <a:prstGeom prst="rect">
            <a:avLst/>
          </a:prstGeom>
        </p:spPr>
        <p:txBody>
          <a:bodyPr vert="horz" lIns="91440" tIns="45720" rIns="91440" bIns="45720" rtlCol="0" anchor="ctr"/>
          <a:lstStyle>
            <a:lvl1pPr algn="l">
              <a:defRPr sz="800">
                <a:solidFill>
                  <a:schemeClr val="tx1">
                    <a:tint val="75000"/>
                  </a:schemeClr>
                </a:solidFill>
                <a:latin typeface="Gill Sans MT" panose="020B0502020104020203" pitchFamily="34" charset="0"/>
              </a:defRPr>
            </a:lvl1pPr>
          </a:lstStyle>
          <a:p>
            <a:endParaRPr lang="en-US" dirty="0"/>
          </a:p>
        </p:txBody>
      </p:sp>
      <p:sp>
        <p:nvSpPr>
          <p:cNvPr id="6" name="Slide Number Placeholder 5"/>
          <p:cNvSpPr>
            <a:spLocks noGrp="1"/>
          </p:cNvSpPr>
          <p:nvPr>
            <p:ph type="sldNum" sz="quarter" idx="4"/>
          </p:nvPr>
        </p:nvSpPr>
        <p:spPr>
          <a:xfrm>
            <a:off x="8737600" y="6172201"/>
            <a:ext cx="28448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5668D9F-C7CC-4B2B-B351-EE95C4917CF8}" type="slidenum">
              <a:rPr lang="en-US" smtClean="0"/>
              <a:pPr/>
              <a:t>‹#›</a:t>
            </a:fld>
            <a:endParaRPr lang="en-US" dirty="0"/>
          </a:p>
        </p:txBody>
      </p:sp>
      <p:sp>
        <p:nvSpPr>
          <p:cNvPr id="8" name="Rectangle 7"/>
          <p:cNvSpPr/>
          <p:nvPr userDrawn="1"/>
        </p:nvSpPr>
        <p:spPr>
          <a:xfrm>
            <a:off x="0" y="6553200"/>
            <a:ext cx="12192000" cy="304800"/>
          </a:xfrm>
          <a:prstGeom prst="rect">
            <a:avLst/>
          </a:prstGeom>
          <a:solidFill>
            <a:srgbClr val="A3B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4881567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Lst>
  <p:hf hdr="0" ftr="0" dt="0"/>
  <p:txStyles>
    <p:titleStyle>
      <a:lvl1pPr algn="l" defTabSz="914400" rtl="0" eaLnBrk="1" latinLnBrk="0" hangingPunct="1">
        <a:spcBef>
          <a:spcPct val="0"/>
        </a:spcBef>
        <a:buNone/>
        <a:defRPr sz="4800" kern="1200">
          <a:solidFill>
            <a:srgbClr val="A3B93E"/>
          </a:solidFill>
          <a:latin typeface="Jenna Sue"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bg1">
              <a:lumMod val="50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bg1">
              <a:lumMod val="50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bg1">
              <a:lumMod val="50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bg1">
              <a:lumMod val="50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xml"/><Relationship Id="rId1" Type="http://schemas.openxmlformats.org/officeDocument/2006/relationships/slideLayout" Target="../slideLayouts/slideLayout65.xml"/><Relationship Id="rId4" Type="http://schemas.openxmlformats.org/officeDocument/2006/relationships/image" Target="../media/image3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sentinelgroup.com/" TargetMode="Externa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7521684" y="4733974"/>
            <a:ext cx="39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1684" y="5865709"/>
            <a:ext cx="3960363" cy="992291"/>
          </a:xfrm>
          <a:prstGeom prst="rect">
            <a:avLst/>
          </a:prstGeom>
        </p:spPr>
      </p:pic>
      <p:sp>
        <p:nvSpPr>
          <p:cNvPr id="18" name="Title 17"/>
          <p:cNvSpPr>
            <a:spLocks noGrp="1"/>
          </p:cNvSpPr>
          <p:nvPr>
            <p:ph type="title"/>
          </p:nvPr>
        </p:nvSpPr>
        <p:spPr>
          <a:xfrm>
            <a:off x="5394961" y="3992837"/>
            <a:ext cx="6086724" cy="789264"/>
          </a:xfrm>
        </p:spPr>
        <p:txBody>
          <a:bodyPr/>
          <a:lstStyle/>
          <a:p>
            <a:r>
              <a:rPr lang="en-US" sz="5400" b="0" dirty="0">
                <a:solidFill>
                  <a:srgbClr val="A3B93E"/>
                </a:solidFill>
                <a:latin typeface="Jenna Sue" pitchFamily="2" charset="0"/>
              </a:rPr>
              <a:t>Health Savings Account  Overview</a:t>
            </a:r>
            <a:endParaRPr lang="en-US" dirty="0"/>
          </a:p>
        </p:txBody>
      </p:sp>
      <p:sp>
        <p:nvSpPr>
          <p:cNvPr id="19" name="Text Placeholder 18"/>
          <p:cNvSpPr>
            <a:spLocks noGrp="1"/>
          </p:cNvSpPr>
          <p:nvPr>
            <p:ph type="body" sz="quarter" idx="10"/>
          </p:nvPr>
        </p:nvSpPr>
        <p:spPr/>
        <p:txBody>
          <a:bodyPr/>
          <a:lstStyle/>
          <a:p>
            <a:pPr lvl="0">
              <a:lnSpc>
                <a:spcPct val="100000"/>
              </a:lnSpc>
              <a:spcBef>
                <a:spcPct val="20000"/>
              </a:spcBef>
            </a:pPr>
            <a:r>
              <a:rPr lang="en-US" sz="2400" b="1" dirty="0">
                <a:solidFill>
                  <a:prstClr val="black">
                    <a:tint val="75000"/>
                  </a:prstClr>
                </a:solidFill>
                <a:latin typeface="Gill Sans MT" panose="020B0502020104020203" pitchFamily="34" charset="0"/>
              </a:rPr>
              <a:t>Prepared </a:t>
            </a:r>
            <a:r>
              <a:rPr lang="en-US" sz="2400" b="1" dirty="0" smtClean="0">
                <a:solidFill>
                  <a:prstClr val="black">
                    <a:tint val="75000"/>
                  </a:prstClr>
                </a:solidFill>
                <a:latin typeface="Gill Sans MT" panose="020B0502020104020203" pitchFamily="34" charset="0"/>
              </a:rPr>
              <a:t>for Bentley University</a:t>
            </a:r>
            <a:endParaRPr lang="en-US" sz="2400" b="1" dirty="0">
              <a:solidFill>
                <a:prstClr val="black">
                  <a:tint val="75000"/>
                </a:prstClr>
              </a:solidFill>
              <a:latin typeface="Gill Sans MT" panose="020B0502020104020203" pitchFamily="34" charset="0"/>
            </a:endParaRPr>
          </a:p>
        </p:txBody>
      </p:sp>
    </p:spTree>
    <p:extLst>
      <p:ext uri="{BB962C8B-B14F-4D97-AF65-F5344CB8AC3E}">
        <p14:creationId xmlns:p14="http://schemas.microsoft.com/office/powerpoint/2010/main" val="120079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42" y="566029"/>
            <a:ext cx="10972800" cy="1143000"/>
          </a:xfrm>
        </p:spPr>
        <p:txBody>
          <a:bodyPr/>
          <a:lstStyle/>
          <a:p>
            <a:r>
              <a:rPr lang="en-US" dirty="0" smtClean="0"/>
              <a:t>Your Online Account: Home</a:t>
            </a:r>
            <a:endParaRPr lang="en-US" dirty="0"/>
          </a:p>
        </p:txBody>
      </p:sp>
      <p:sp>
        <p:nvSpPr>
          <p:cNvPr id="3" name="Slide Number Placeholder 2"/>
          <p:cNvSpPr>
            <a:spLocks noGrp="1"/>
          </p:cNvSpPr>
          <p:nvPr>
            <p:ph type="sldNum" sz="quarter" idx="12"/>
          </p:nvPr>
        </p:nvSpPr>
        <p:spPr/>
        <p:txBody>
          <a:bodyPr/>
          <a:lstStyle/>
          <a:p>
            <a:fld id="{15668D9F-C7CC-4B2B-B351-EE95C4917CF8}" type="slidenum">
              <a:rPr lang="en-US">
                <a:solidFill>
                  <a:prstClr val="black">
                    <a:tint val="75000"/>
                  </a:prstClr>
                </a:solidFill>
                <a:latin typeface="Calibri"/>
              </a:rPr>
              <a:pPr/>
              <a:t>10</a:t>
            </a:fld>
            <a:endParaRPr lang="en-US" dirty="0">
              <a:solidFill>
                <a:prstClr val="black">
                  <a:tint val="75000"/>
                </a:prstClr>
              </a:solidFill>
              <a:latin typeface="Calibri"/>
            </a:endParaRPr>
          </a:p>
        </p:txBody>
      </p:sp>
      <p:grpSp>
        <p:nvGrpSpPr>
          <p:cNvPr id="5" name="Group 4"/>
          <p:cNvGrpSpPr/>
          <p:nvPr/>
        </p:nvGrpSpPr>
        <p:grpSpPr>
          <a:xfrm>
            <a:off x="862661" y="2893570"/>
            <a:ext cx="3683042" cy="1323439"/>
            <a:chOff x="-1867888" y="4661298"/>
            <a:chExt cx="3683042" cy="1323439"/>
          </a:xfrm>
        </p:grpSpPr>
        <p:sp>
          <p:nvSpPr>
            <p:cNvPr id="4" name="TextBox 3"/>
            <p:cNvSpPr txBox="1"/>
            <p:nvPr/>
          </p:nvSpPr>
          <p:spPr>
            <a:xfrm>
              <a:off x="-1867888" y="4661298"/>
              <a:ext cx="3378242" cy="132343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prstClr val="black"/>
                  </a:solidFill>
                  <a:latin typeface="Calibri"/>
                </a:rPr>
                <a:t>From your Home page, navigate to the other available </a:t>
              </a:r>
              <a:r>
                <a:rPr lang="en-US" sz="1600" dirty="0" smtClean="0">
                  <a:solidFill>
                    <a:prstClr val="black"/>
                  </a:solidFill>
                  <a:latin typeface="Calibri"/>
                </a:rPr>
                <a:t>pages using the menu bar at the top of the screen, </a:t>
              </a:r>
              <a:r>
                <a:rPr lang="en-US" sz="1600" dirty="0">
                  <a:solidFill>
                    <a:prstClr val="black"/>
                  </a:solidFill>
                  <a:latin typeface="Calibri"/>
                </a:rPr>
                <a:t>or use one of the “I Want To…” quick </a:t>
              </a:r>
              <a:r>
                <a:rPr lang="en-US" sz="1600" dirty="0" smtClean="0">
                  <a:solidFill>
                    <a:prstClr val="black"/>
                  </a:solidFill>
                  <a:latin typeface="Calibri"/>
                </a:rPr>
                <a:t>links for the most commonly used functions.</a:t>
              </a:r>
              <a:endParaRPr lang="en-US" sz="1600" dirty="0">
                <a:solidFill>
                  <a:prstClr val="black"/>
                </a:solidFill>
                <a:latin typeface="Calibri"/>
              </a:endParaRPr>
            </a:p>
          </p:txBody>
        </p:sp>
        <p:sp>
          <p:nvSpPr>
            <p:cNvPr id="7" name="Down Arrow 6"/>
            <p:cNvSpPr/>
            <p:nvPr/>
          </p:nvSpPr>
          <p:spPr>
            <a:xfrm rot="16200000">
              <a:off x="1472254" y="5170618"/>
              <a:ext cx="381000" cy="3048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Calibri"/>
              </a:endParaRPr>
            </a:p>
          </p:txBody>
        </p:sp>
      </p:grpSp>
      <p:grpSp>
        <p:nvGrpSpPr>
          <p:cNvPr id="10" name="Group 9"/>
          <p:cNvGrpSpPr/>
          <p:nvPr/>
        </p:nvGrpSpPr>
        <p:grpSpPr>
          <a:xfrm>
            <a:off x="1367587" y="5095452"/>
            <a:ext cx="3151819" cy="1077218"/>
            <a:chOff x="-461213" y="4943052"/>
            <a:chExt cx="3151819" cy="1077218"/>
          </a:xfrm>
        </p:grpSpPr>
        <p:sp>
          <p:nvSpPr>
            <p:cNvPr id="6" name="TextBox 5"/>
            <p:cNvSpPr txBox="1"/>
            <p:nvPr/>
          </p:nvSpPr>
          <p:spPr>
            <a:xfrm>
              <a:off x="-461213" y="4943052"/>
              <a:ext cx="2847019" cy="10772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prstClr val="black"/>
                  </a:solidFill>
                  <a:latin typeface="Calibri"/>
                </a:rPr>
                <a:t>Quickly view your available balances, including the breakdown between your cash and investment accounts</a:t>
              </a:r>
            </a:p>
          </p:txBody>
        </p:sp>
        <p:sp>
          <p:nvSpPr>
            <p:cNvPr id="9" name="Down Arrow 8"/>
            <p:cNvSpPr/>
            <p:nvPr/>
          </p:nvSpPr>
          <p:spPr>
            <a:xfrm rot="16200000">
              <a:off x="2347706" y="5328792"/>
              <a:ext cx="381000" cy="3048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Calibri"/>
              </a:endParaRPr>
            </a:p>
          </p:txBody>
        </p:sp>
      </p:grpSp>
      <p:pic>
        <p:nvPicPr>
          <p:cNvPr id="8" name="Picture 7"/>
          <p:cNvPicPr>
            <a:picLocks noChangeAspect="1"/>
          </p:cNvPicPr>
          <p:nvPr/>
        </p:nvPicPr>
        <p:blipFill>
          <a:blip r:embed="rId2"/>
          <a:stretch>
            <a:fillRect/>
          </a:stretch>
        </p:blipFill>
        <p:spPr>
          <a:xfrm>
            <a:off x="4571999" y="121783"/>
            <a:ext cx="6611643" cy="6292080"/>
          </a:xfrm>
          <a:prstGeom prst="rect">
            <a:avLst/>
          </a:prstGeom>
        </p:spPr>
      </p:pic>
    </p:spTree>
    <p:extLst>
      <p:ext uri="{BB962C8B-B14F-4D97-AF65-F5344CB8AC3E}">
        <p14:creationId xmlns:p14="http://schemas.microsoft.com/office/powerpoint/2010/main" val="2472425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827565" y="101428"/>
            <a:ext cx="5952052" cy="6459485"/>
          </a:xfrm>
          <a:prstGeom prst="rect">
            <a:avLst/>
          </a:prstGeom>
        </p:spPr>
      </p:pic>
      <p:sp>
        <p:nvSpPr>
          <p:cNvPr id="2" name="Title 1"/>
          <p:cNvSpPr>
            <a:spLocks noGrp="1"/>
          </p:cNvSpPr>
          <p:nvPr>
            <p:ph type="title"/>
          </p:nvPr>
        </p:nvSpPr>
        <p:spPr>
          <a:xfrm>
            <a:off x="413658" y="495301"/>
            <a:ext cx="10972800" cy="1143000"/>
          </a:xfrm>
        </p:spPr>
        <p:txBody>
          <a:bodyPr/>
          <a:lstStyle/>
          <a:p>
            <a:r>
              <a:rPr lang="en-US" dirty="0"/>
              <a:t>Your Online Account: </a:t>
            </a:r>
            <a:r>
              <a:rPr lang="en-US" dirty="0" smtClean="0"/>
              <a:t>Profile</a:t>
            </a:r>
            <a:endParaRPr lang="en-US" dirty="0"/>
          </a:p>
        </p:txBody>
      </p:sp>
      <p:sp>
        <p:nvSpPr>
          <p:cNvPr id="3" name="Slide Number Placeholder 2"/>
          <p:cNvSpPr>
            <a:spLocks noGrp="1"/>
          </p:cNvSpPr>
          <p:nvPr>
            <p:ph type="sldNum" sz="quarter" idx="12"/>
          </p:nvPr>
        </p:nvSpPr>
        <p:spPr/>
        <p:txBody>
          <a:bodyPr/>
          <a:lstStyle/>
          <a:p>
            <a:fld id="{15668D9F-C7CC-4B2B-B351-EE95C4917CF8}" type="slidenum">
              <a:rPr lang="en-US">
                <a:solidFill>
                  <a:prstClr val="black">
                    <a:tint val="75000"/>
                  </a:prstClr>
                </a:solidFill>
                <a:latin typeface="Calibri"/>
              </a:rPr>
              <a:pPr/>
              <a:t>11</a:t>
            </a:fld>
            <a:endParaRPr lang="en-US" dirty="0">
              <a:solidFill>
                <a:prstClr val="black">
                  <a:tint val="75000"/>
                </a:prstClr>
              </a:solidFill>
              <a:latin typeface="Calibri"/>
            </a:endParaRPr>
          </a:p>
        </p:txBody>
      </p:sp>
      <p:sp>
        <p:nvSpPr>
          <p:cNvPr id="5" name="TextBox 4"/>
          <p:cNvSpPr txBox="1"/>
          <p:nvPr/>
        </p:nvSpPr>
        <p:spPr>
          <a:xfrm>
            <a:off x="8073427" y="3116530"/>
            <a:ext cx="2706190" cy="88417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prstClr val="black"/>
                </a:solidFill>
                <a:latin typeface="Calibri"/>
              </a:rPr>
              <a:t>Add dependents in order to track your spending across each member of your family</a:t>
            </a:r>
          </a:p>
        </p:txBody>
      </p:sp>
      <p:sp>
        <p:nvSpPr>
          <p:cNvPr id="9" name="TextBox 8"/>
          <p:cNvSpPr txBox="1"/>
          <p:nvPr/>
        </p:nvSpPr>
        <p:spPr>
          <a:xfrm>
            <a:off x="1423076" y="4806738"/>
            <a:ext cx="2919358" cy="132343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prstClr val="black"/>
                </a:solidFill>
                <a:latin typeface="Calibri"/>
              </a:rPr>
              <a:t>Designate a beneficiary </a:t>
            </a:r>
            <a:r>
              <a:rPr lang="en-US" sz="1600" dirty="0" smtClean="0">
                <a:solidFill>
                  <a:prstClr val="black"/>
                </a:solidFill>
                <a:latin typeface="Calibri"/>
              </a:rPr>
              <a:t>for</a:t>
            </a:r>
            <a:r>
              <a:rPr lang="en-US" sz="1600" dirty="0" smtClean="0">
                <a:solidFill>
                  <a:prstClr val="black"/>
                </a:solidFill>
                <a:latin typeface="Calibri"/>
              </a:rPr>
              <a:t> </a:t>
            </a:r>
            <a:r>
              <a:rPr lang="en-US" sz="1600" dirty="0">
                <a:solidFill>
                  <a:prstClr val="black"/>
                </a:solidFill>
                <a:latin typeface="Calibri"/>
              </a:rPr>
              <a:t>your HSA.  Note: Designating a beneficiary who is not your spouse will trigger certain tax consequences  </a:t>
            </a:r>
          </a:p>
        </p:txBody>
      </p:sp>
      <p:sp>
        <p:nvSpPr>
          <p:cNvPr id="15" name="TextBox 14"/>
          <p:cNvSpPr txBox="1"/>
          <p:nvPr/>
        </p:nvSpPr>
        <p:spPr>
          <a:xfrm>
            <a:off x="1887989" y="2212888"/>
            <a:ext cx="2486025"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prstClr val="black"/>
                </a:solidFill>
                <a:latin typeface="Calibri"/>
              </a:rPr>
              <a:t>Update your profile to change or add an email address or phone number</a:t>
            </a:r>
          </a:p>
        </p:txBody>
      </p:sp>
      <p:sp>
        <p:nvSpPr>
          <p:cNvPr id="17" name="Down Arrow 16"/>
          <p:cNvSpPr/>
          <p:nvPr/>
        </p:nvSpPr>
        <p:spPr>
          <a:xfrm rot="16200000">
            <a:off x="4392641" y="2377967"/>
            <a:ext cx="471591" cy="45856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Calibri"/>
            </a:endParaRPr>
          </a:p>
        </p:txBody>
      </p:sp>
      <p:sp>
        <p:nvSpPr>
          <p:cNvPr id="20" name="Down Arrow 19"/>
          <p:cNvSpPr/>
          <p:nvPr/>
        </p:nvSpPr>
        <p:spPr>
          <a:xfrm rot="10800000">
            <a:off x="9190726" y="2657966"/>
            <a:ext cx="471591" cy="45856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Calibri"/>
            </a:endParaRPr>
          </a:p>
        </p:txBody>
      </p:sp>
      <p:sp>
        <p:nvSpPr>
          <p:cNvPr id="21" name="Down Arrow 20"/>
          <p:cNvSpPr/>
          <p:nvPr/>
        </p:nvSpPr>
        <p:spPr>
          <a:xfrm rot="16200000">
            <a:off x="4349204" y="5278495"/>
            <a:ext cx="471591" cy="45856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380688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45573" y="1239280"/>
            <a:ext cx="7691253" cy="5165403"/>
          </a:xfrm>
          <a:prstGeom prst="rect">
            <a:avLst/>
          </a:prstGeom>
        </p:spPr>
      </p:pic>
      <p:sp>
        <p:nvSpPr>
          <p:cNvPr id="2" name="Title 1"/>
          <p:cNvSpPr>
            <a:spLocks noGrp="1"/>
          </p:cNvSpPr>
          <p:nvPr>
            <p:ph type="title"/>
          </p:nvPr>
        </p:nvSpPr>
        <p:spPr/>
        <p:txBody>
          <a:bodyPr>
            <a:normAutofit/>
          </a:bodyPr>
          <a:lstStyle/>
          <a:p>
            <a:r>
              <a:rPr lang="en-US" dirty="0"/>
              <a:t>Your Online Account: </a:t>
            </a:r>
            <a:r>
              <a:rPr lang="en-US" dirty="0" smtClean="0"/>
              <a:t>Banking/Cards</a:t>
            </a:r>
            <a:endParaRPr lang="en-US" dirty="0"/>
          </a:p>
        </p:txBody>
      </p:sp>
      <p:sp>
        <p:nvSpPr>
          <p:cNvPr id="3" name="Slide Number Placeholder 2"/>
          <p:cNvSpPr>
            <a:spLocks noGrp="1"/>
          </p:cNvSpPr>
          <p:nvPr>
            <p:ph type="sldNum" sz="quarter" idx="12"/>
          </p:nvPr>
        </p:nvSpPr>
        <p:spPr/>
        <p:txBody>
          <a:bodyPr/>
          <a:lstStyle/>
          <a:p>
            <a:fld id="{15668D9F-C7CC-4B2B-B351-EE95C4917CF8}" type="slidenum">
              <a:rPr lang="en-US">
                <a:solidFill>
                  <a:prstClr val="black">
                    <a:tint val="75000"/>
                  </a:prstClr>
                </a:solidFill>
                <a:latin typeface="Calibri"/>
              </a:rPr>
              <a:pPr/>
              <a:t>12</a:t>
            </a:fld>
            <a:endParaRPr lang="en-US" dirty="0">
              <a:solidFill>
                <a:prstClr val="black">
                  <a:tint val="75000"/>
                </a:prstClr>
              </a:solidFill>
              <a:latin typeface="Calibri"/>
            </a:endParaRPr>
          </a:p>
        </p:txBody>
      </p:sp>
      <p:grpSp>
        <p:nvGrpSpPr>
          <p:cNvPr id="5" name="Group 4"/>
          <p:cNvGrpSpPr/>
          <p:nvPr/>
        </p:nvGrpSpPr>
        <p:grpSpPr>
          <a:xfrm>
            <a:off x="3799770" y="2917723"/>
            <a:ext cx="2066278" cy="1516522"/>
            <a:chOff x="4035652" y="3205527"/>
            <a:chExt cx="1295400" cy="2891517"/>
          </a:xfrm>
        </p:grpSpPr>
        <p:sp>
          <p:nvSpPr>
            <p:cNvPr id="6" name="TextBox 5"/>
            <p:cNvSpPr txBox="1"/>
            <p:nvPr/>
          </p:nvSpPr>
          <p:spPr>
            <a:xfrm>
              <a:off x="4035652" y="4034941"/>
              <a:ext cx="1295400" cy="206210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prstClr val="black"/>
                  </a:solidFill>
                  <a:latin typeface="Calibri"/>
                </a:rPr>
                <a:t>Add a bank account in order to quickly transfer money into or out of your HSA</a:t>
              </a:r>
            </a:p>
          </p:txBody>
        </p:sp>
        <p:sp>
          <p:nvSpPr>
            <p:cNvPr id="7" name="Down Arrow 6"/>
            <p:cNvSpPr/>
            <p:nvPr/>
          </p:nvSpPr>
          <p:spPr>
            <a:xfrm rot="10800000">
              <a:off x="4492852" y="3205527"/>
              <a:ext cx="381000" cy="82941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Calibri"/>
              </a:endParaRPr>
            </a:p>
          </p:txBody>
        </p:sp>
      </p:grpSp>
      <p:grpSp>
        <p:nvGrpSpPr>
          <p:cNvPr id="8" name="Group 7"/>
          <p:cNvGrpSpPr/>
          <p:nvPr/>
        </p:nvGrpSpPr>
        <p:grpSpPr>
          <a:xfrm>
            <a:off x="8228120" y="3231766"/>
            <a:ext cx="2856667" cy="1323439"/>
            <a:chOff x="3475144" y="1117860"/>
            <a:chExt cx="2856667" cy="1392361"/>
          </a:xfrm>
        </p:grpSpPr>
        <p:sp>
          <p:nvSpPr>
            <p:cNvPr id="9" name="TextBox 8"/>
            <p:cNvSpPr txBox="1"/>
            <p:nvPr/>
          </p:nvSpPr>
          <p:spPr>
            <a:xfrm>
              <a:off x="3921988" y="1117860"/>
              <a:ext cx="2409823" cy="139236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prstClr val="black"/>
                  </a:solidFill>
                  <a:latin typeface="Calibri"/>
                </a:rPr>
                <a:t>Manage your Benny Cards by viewing your current card information, or by ordering an additional set via “Order Replacement”  </a:t>
              </a:r>
            </a:p>
          </p:txBody>
        </p:sp>
        <p:sp>
          <p:nvSpPr>
            <p:cNvPr id="10" name="Down Arrow 9"/>
            <p:cNvSpPr/>
            <p:nvPr/>
          </p:nvSpPr>
          <p:spPr>
            <a:xfrm rot="5400000">
              <a:off x="3463621" y="1590618"/>
              <a:ext cx="469889" cy="44684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Calibri"/>
              </a:endParaRPr>
            </a:p>
          </p:txBody>
        </p:sp>
      </p:grpSp>
    </p:spTree>
    <p:extLst>
      <p:ext uri="{BB962C8B-B14F-4D97-AF65-F5344CB8AC3E}">
        <p14:creationId xmlns:p14="http://schemas.microsoft.com/office/powerpoint/2010/main" val="3463418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81200" y="409078"/>
            <a:ext cx="7848600" cy="838200"/>
          </a:xfrm>
        </p:spPr>
        <p:txBody>
          <a:bodyPr>
            <a:noAutofit/>
          </a:bodyPr>
          <a:lstStyle/>
          <a:p>
            <a:pPr eaLnBrk="1" hangingPunct="1"/>
            <a:r>
              <a:rPr lang="en-US" sz="6000" dirty="0">
                <a:ea typeface="Century Gothic" pitchFamily="34" charset="0"/>
                <a:cs typeface="Century Gothic" pitchFamily="34" charset="0"/>
              </a:rPr>
              <a:t>Sentinel Benefits Mobile App</a:t>
            </a:r>
          </a:p>
        </p:txBody>
      </p:sp>
      <p:sp>
        <p:nvSpPr>
          <p:cNvPr id="12" name="TextBox 11"/>
          <p:cNvSpPr txBox="1"/>
          <p:nvPr/>
        </p:nvSpPr>
        <p:spPr>
          <a:xfrm>
            <a:off x="4552950" y="2590801"/>
            <a:ext cx="5657850" cy="3293209"/>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000" dirty="0">
                <a:solidFill>
                  <a:prstClr val="black"/>
                </a:solidFill>
                <a:latin typeface="Calibri"/>
              </a:rPr>
              <a:t>View account balances</a:t>
            </a:r>
          </a:p>
          <a:p>
            <a:pPr marL="285750" indent="-285750">
              <a:lnSpc>
                <a:spcPct val="200000"/>
              </a:lnSpc>
              <a:buFont typeface="Arial" panose="020B0604020202020204" pitchFamily="34" charset="0"/>
              <a:buChar char="•"/>
            </a:pPr>
            <a:r>
              <a:rPr lang="en-US" sz="2000" dirty="0">
                <a:solidFill>
                  <a:prstClr val="black"/>
                </a:solidFill>
                <a:latin typeface="Calibri"/>
              </a:rPr>
              <a:t>Make an HSA transaction</a:t>
            </a:r>
          </a:p>
          <a:p>
            <a:pPr marL="285750" indent="-285750">
              <a:lnSpc>
                <a:spcPct val="200000"/>
              </a:lnSpc>
              <a:buFont typeface="Arial" panose="020B0604020202020204" pitchFamily="34" charset="0"/>
              <a:buChar char="•"/>
            </a:pPr>
            <a:r>
              <a:rPr lang="en-US" sz="2000" dirty="0">
                <a:solidFill>
                  <a:prstClr val="black"/>
                </a:solidFill>
                <a:latin typeface="Calibri"/>
              </a:rPr>
              <a:t>Store an expense and upload receipt(s)</a:t>
            </a:r>
          </a:p>
          <a:p>
            <a:pPr marL="285750" indent="-285750">
              <a:lnSpc>
                <a:spcPct val="200000"/>
              </a:lnSpc>
              <a:buFont typeface="Arial" panose="020B0604020202020204" pitchFamily="34" charset="0"/>
              <a:buChar char="•"/>
            </a:pPr>
            <a:r>
              <a:rPr lang="en-US" sz="2000" dirty="0">
                <a:solidFill>
                  <a:prstClr val="black"/>
                </a:solidFill>
                <a:latin typeface="Calibri"/>
              </a:rPr>
              <a:t>Receive account notifications</a:t>
            </a:r>
          </a:p>
          <a:p>
            <a:pPr>
              <a:lnSpc>
                <a:spcPct val="200000"/>
              </a:lnSpc>
            </a:pPr>
            <a:endParaRPr lang="en-US" sz="2400" dirty="0">
              <a:solidFill>
                <a:prstClr val="black"/>
              </a:solidFill>
              <a:latin typeface="Century Gothic" panose="020B0502020202020204" pitchFamily="34" charset="0"/>
            </a:endParaRPr>
          </a:p>
        </p:txBody>
      </p:sp>
      <p:sp>
        <p:nvSpPr>
          <p:cNvPr id="15" name="Slide Number Placeholder 14"/>
          <p:cNvSpPr>
            <a:spLocks noGrp="1"/>
          </p:cNvSpPr>
          <p:nvPr>
            <p:ph type="sldNum" sz="quarter" idx="12"/>
          </p:nvPr>
        </p:nvSpPr>
        <p:spPr/>
        <p:txBody>
          <a:bodyPr/>
          <a:lstStyle/>
          <a:p>
            <a:fld id="{15668D9F-C7CC-4B2B-B351-EE95C4917CF8}" type="slidenum">
              <a:rPr lang="en-US">
                <a:solidFill>
                  <a:prstClr val="black">
                    <a:tint val="75000"/>
                  </a:prstClr>
                </a:solidFill>
                <a:latin typeface="Calibri"/>
              </a:rPr>
              <a:pPr/>
              <a:t>13</a:t>
            </a:fld>
            <a:endParaRPr lang="en-US" dirty="0">
              <a:solidFill>
                <a:prstClr val="black">
                  <a:tint val="75000"/>
                </a:prstClr>
              </a:solidFill>
              <a:latin typeface="Calibri"/>
            </a:endParaRPr>
          </a:p>
        </p:txBody>
      </p:sp>
      <p:sp>
        <p:nvSpPr>
          <p:cNvPr id="13" name="Rectangle 7"/>
          <p:cNvSpPr>
            <a:spLocks noGrp="1" noChangeArrowheads="1"/>
          </p:cNvSpPr>
          <p:nvPr>
            <p:ph idx="1"/>
          </p:nvPr>
        </p:nvSpPr>
        <p:spPr>
          <a:xfrm>
            <a:off x="4350544" y="1524001"/>
            <a:ext cx="6062662" cy="1170673"/>
          </a:xfrm>
        </p:spPr>
        <p:txBody>
          <a:bodyPr>
            <a:normAutofit/>
          </a:bodyPr>
          <a:lstStyle/>
          <a:p>
            <a:pPr marL="0" indent="0">
              <a:spcBef>
                <a:spcPct val="50000"/>
              </a:spcBef>
              <a:buNone/>
            </a:pPr>
            <a:r>
              <a:rPr lang="en-US" dirty="0" smtClean="0">
                <a:solidFill>
                  <a:schemeClr val="tx1"/>
                </a:solidFill>
                <a:latin typeface="+mj-lt"/>
              </a:rPr>
              <a:t>Download the </a:t>
            </a:r>
            <a:r>
              <a:rPr lang="en-US" b="1" dirty="0" smtClean="0">
                <a:solidFill>
                  <a:schemeClr val="tx1"/>
                </a:solidFill>
                <a:latin typeface="+mj-lt"/>
              </a:rPr>
              <a:t>Sentinel Reimbursement Accounts </a:t>
            </a:r>
            <a:r>
              <a:rPr lang="en-US" dirty="0" smtClean="0">
                <a:solidFill>
                  <a:schemeClr val="tx1"/>
                </a:solidFill>
                <a:latin typeface="+mj-lt"/>
              </a:rPr>
              <a:t>app in the Apple and Android app store</a:t>
            </a:r>
            <a:r>
              <a:rPr lang="en-US" dirty="0">
                <a:solidFill>
                  <a:schemeClr val="tx1"/>
                </a:solidFill>
                <a:latin typeface="+mj-lt"/>
              </a:rPr>
              <a:t>s. From your mobile app you will be able to:</a:t>
            </a:r>
          </a:p>
          <a:p>
            <a:pPr marL="0" indent="0">
              <a:spcBef>
                <a:spcPct val="50000"/>
              </a:spcBef>
              <a:buNone/>
            </a:pPr>
            <a:endParaRPr lang="en-US" dirty="0" smtClean="0">
              <a:solidFill>
                <a:schemeClr val="tx1"/>
              </a:solidFill>
              <a:latin typeface="+mj-lt"/>
            </a:endParaRPr>
          </a:p>
        </p:txBody>
      </p:sp>
      <p:pic>
        <p:nvPicPr>
          <p:cNvPr id="2" name="Picture 1"/>
          <p:cNvPicPr>
            <a:picLocks noChangeAspect="1"/>
          </p:cNvPicPr>
          <p:nvPr/>
        </p:nvPicPr>
        <p:blipFill>
          <a:blip r:embed="rId3"/>
          <a:stretch>
            <a:fillRect/>
          </a:stretch>
        </p:blipFill>
        <p:spPr>
          <a:xfrm>
            <a:off x="1455938" y="1524001"/>
            <a:ext cx="2394973" cy="4850198"/>
          </a:xfrm>
          <a:prstGeom prst="rect">
            <a:avLst/>
          </a:prstGeom>
        </p:spPr>
      </p:pic>
      <p:pic>
        <p:nvPicPr>
          <p:cNvPr id="5" name="Picture 4"/>
          <p:cNvPicPr>
            <a:picLocks noChangeAspect="1"/>
          </p:cNvPicPr>
          <p:nvPr/>
        </p:nvPicPr>
        <p:blipFill>
          <a:blip r:embed="rId4"/>
          <a:stretch>
            <a:fillRect/>
          </a:stretch>
        </p:blipFill>
        <p:spPr>
          <a:xfrm>
            <a:off x="9547847" y="4237405"/>
            <a:ext cx="1528313" cy="1893899"/>
          </a:xfrm>
          <a:prstGeom prst="rect">
            <a:avLst/>
          </a:prstGeom>
        </p:spPr>
      </p:pic>
    </p:spTree>
    <p:extLst>
      <p:ext uri="{BB962C8B-B14F-4D97-AF65-F5344CB8AC3E}">
        <p14:creationId xmlns:p14="http://schemas.microsoft.com/office/powerpoint/2010/main" val="307042003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905000" y="2667000"/>
            <a:ext cx="8458200" cy="1143000"/>
          </a:xfrm>
        </p:spPr>
        <p:txBody>
          <a:bodyPr>
            <a:normAutofit/>
          </a:bodyPr>
          <a:lstStyle/>
          <a:p>
            <a:pPr algn="ctr"/>
            <a:r>
              <a:rPr lang="en-US" sz="6600" dirty="0"/>
              <a:t>Contributing to Your HSA</a:t>
            </a:r>
          </a:p>
        </p:txBody>
      </p:sp>
      <p:sp>
        <p:nvSpPr>
          <p:cNvPr id="2" name="Slide Number Placeholder 1"/>
          <p:cNvSpPr>
            <a:spLocks noGrp="1"/>
          </p:cNvSpPr>
          <p:nvPr>
            <p:ph type="sldNum" sz="quarter" idx="12"/>
          </p:nvPr>
        </p:nvSpPr>
        <p:spPr/>
        <p:txBody>
          <a:bodyPr/>
          <a:lstStyle/>
          <a:p>
            <a:fld id="{15668D9F-C7CC-4B2B-B351-EE95C4917CF8}" type="slidenum">
              <a:rPr lang="en-US">
                <a:solidFill>
                  <a:prstClr val="black">
                    <a:tint val="75000"/>
                  </a:prstClr>
                </a:solidFill>
                <a:latin typeface="Calibri"/>
              </a:rPr>
              <a:pPr/>
              <a:t>14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05595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1335351" y="605010"/>
            <a:ext cx="7086600" cy="1143000"/>
          </a:xfrm>
        </p:spPr>
        <p:txBody>
          <a:bodyPr/>
          <a:lstStyle/>
          <a:p>
            <a:r>
              <a:rPr lang="en-US" dirty="0"/>
              <a:t>Contribution Information</a:t>
            </a:r>
          </a:p>
        </p:txBody>
      </p:sp>
      <p:sp>
        <p:nvSpPr>
          <p:cNvPr id="6" name="Round Diagonal Corner Rectangle 5"/>
          <p:cNvSpPr/>
          <p:nvPr/>
        </p:nvSpPr>
        <p:spPr>
          <a:xfrm>
            <a:off x="7391401" y="1504391"/>
            <a:ext cx="2747681" cy="1721223"/>
          </a:xfrm>
          <a:prstGeom prst="round2DiagRect">
            <a:avLst/>
          </a:prstGeom>
          <a:solidFill>
            <a:srgbClr val="A3B93E"/>
          </a:solidFill>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Gill Sans MT" panose="020B0502020104020203" pitchFamily="34" charset="0"/>
              </a:rPr>
              <a:t>Self-Only Coverage Contribution Max (</a:t>
            </a:r>
            <a:r>
              <a:rPr lang="en-US" sz="2000" dirty="0" smtClean="0">
                <a:solidFill>
                  <a:prstClr val="white"/>
                </a:solidFill>
                <a:latin typeface="Gill Sans MT" panose="020B0502020104020203" pitchFamily="34" charset="0"/>
              </a:rPr>
              <a:t>2023):</a:t>
            </a:r>
            <a:endParaRPr lang="en-US" sz="2000" dirty="0">
              <a:solidFill>
                <a:prstClr val="white"/>
              </a:solidFill>
              <a:latin typeface="Gill Sans MT" panose="020B0502020104020203" pitchFamily="34" charset="0"/>
            </a:endParaRPr>
          </a:p>
          <a:p>
            <a:pPr algn="ctr"/>
            <a:r>
              <a:rPr lang="en-US" sz="2000" dirty="0">
                <a:solidFill>
                  <a:prstClr val="black"/>
                </a:solidFill>
                <a:latin typeface="Gill Sans MT" panose="020B0502020104020203" pitchFamily="34" charset="0"/>
              </a:rPr>
              <a:t>$</a:t>
            </a:r>
            <a:r>
              <a:rPr lang="en-US" sz="2000" dirty="0" smtClean="0">
                <a:solidFill>
                  <a:prstClr val="black"/>
                </a:solidFill>
                <a:latin typeface="Gill Sans MT" panose="020B0502020104020203" pitchFamily="34" charset="0"/>
              </a:rPr>
              <a:t>3,850</a:t>
            </a:r>
            <a:r>
              <a:rPr lang="en-US" sz="2000" dirty="0">
                <a:solidFill>
                  <a:prstClr val="black"/>
                </a:solidFill>
                <a:latin typeface="Gill Sans MT" panose="020B0502020104020203" pitchFamily="34" charset="0"/>
              </a:rPr>
              <a:t>* </a:t>
            </a:r>
          </a:p>
        </p:txBody>
      </p:sp>
      <p:sp>
        <p:nvSpPr>
          <p:cNvPr id="7" name="Rectangle 3"/>
          <p:cNvSpPr>
            <a:spLocks noGrp="1" noChangeArrowheads="1"/>
          </p:cNvSpPr>
          <p:nvPr>
            <p:ph idx="1"/>
          </p:nvPr>
        </p:nvSpPr>
        <p:spPr>
          <a:xfrm>
            <a:off x="1335351" y="1801798"/>
            <a:ext cx="5517777" cy="3711605"/>
          </a:xfrm>
        </p:spPr>
        <p:txBody>
          <a:bodyPr>
            <a:noAutofit/>
          </a:bodyPr>
          <a:lstStyle/>
          <a:p>
            <a:r>
              <a:rPr lang="en-US" sz="1800" dirty="0" smtClean="0">
                <a:solidFill>
                  <a:schemeClr val="tx1"/>
                </a:solidFill>
                <a:latin typeface="+mj-lt"/>
              </a:rPr>
              <a:t>Employee </a:t>
            </a:r>
            <a:r>
              <a:rPr lang="en-US" sz="1800" dirty="0">
                <a:solidFill>
                  <a:schemeClr val="tx1"/>
                </a:solidFill>
                <a:latin typeface="+mj-lt"/>
              </a:rPr>
              <a:t>contributions can be made via payroll deduction or outside of payroll (i.e., via check or bank transfer). Please note that there are tax considerations when contributing outside of payroll.  </a:t>
            </a:r>
            <a:endParaRPr lang="en-US" sz="1800" dirty="0" smtClean="0">
              <a:solidFill>
                <a:schemeClr val="tx1"/>
              </a:solidFill>
              <a:latin typeface="+mj-lt"/>
            </a:endParaRPr>
          </a:p>
          <a:p>
            <a:pPr marL="0" indent="0">
              <a:buNone/>
            </a:pPr>
            <a:endParaRPr lang="en-US" sz="1800" b="1" dirty="0">
              <a:solidFill>
                <a:schemeClr val="tx1"/>
              </a:solidFill>
              <a:latin typeface="+mj-lt"/>
            </a:endParaRPr>
          </a:p>
          <a:p>
            <a:r>
              <a:rPr lang="en-US" sz="1800" dirty="0">
                <a:solidFill>
                  <a:schemeClr val="tx1"/>
                </a:solidFill>
                <a:latin typeface="+mj-lt"/>
              </a:rPr>
              <a:t>You may contribute at any time during the year, as long as you remain covered by the HSA-eligible health plan.</a:t>
            </a:r>
          </a:p>
          <a:p>
            <a:pPr marL="0" indent="0">
              <a:buNone/>
            </a:pPr>
            <a:endParaRPr lang="en-US" sz="1800" dirty="0">
              <a:solidFill>
                <a:schemeClr val="tx1"/>
              </a:solidFill>
              <a:latin typeface="+mj-lt"/>
            </a:endParaRPr>
          </a:p>
          <a:p>
            <a:r>
              <a:rPr lang="en-US" sz="1800" dirty="0">
                <a:solidFill>
                  <a:schemeClr val="tx1"/>
                </a:solidFill>
                <a:latin typeface="+mj-lt"/>
              </a:rPr>
              <a:t>Unlike a Health FSA, you only have access to the funds as they are contributed.</a:t>
            </a:r>
          </a:p>
          <a:p>
            <a:pPr lvl="1" indent="-342900">
              <a:buFont typeface="Arial" pitchFamily="34" charset="0"/>
              <a:buChar char="•"/>
            </a:pPr>
            <a:endParaRPr lang="en-US" sz="1800" dirty="0">
              <a:solidFill>
                <a:schemeClr val="tx1"/>
              </a:solidFill>
              <a:latin typeface="+mj-lt"/>
            </a:endParaRPr>
          </a:p>
          <a:p>
            <a:r>
              <a:rPr lang="en-US" sz="1800" dirty="0">
                <a:solidFill>
                  <a:schemeClr val="tx1"/>
                </a:solidFill>
                <a:latin typeface="+mj-lt"/>
              </a:rPr>
              <a:t>Also unlike an FSA, your account is yours for life (even if you were to terminate employment from </a:t>
            </a:r>
            <a:r>
              <a:rPr lang="en-US" sz="1800" dirty="0" smtClean="0">
                <a:solidFill>
                  <a:schemeClr val="tx1"/>
                </a:solidFill>
                <a:latin typeface="+mj-lt"/>
              </a:rPr>
              <a:t>Bentley</a:t>
            </a:r>
            <a:r>
              <a:rPr lang="en-US" sz="1800" dirty="0" smtClean="0">
                <a:solidFill>
                  <a:schemeClr val="tx1"/>
                </a:solidFill>
                <a:latin typeface="+mj-lt"/>
              </a:rPr>
              <a:t>).</a:t>
            </a:r>
            <a:endParaRPr lang="en-US" sz="1800" dirty="0">
              <a:solidFill>
                <a:schemeClr val="tx1"/>
              </a:solidFill>
              <a:latin typeface="+mj-lt"/>
            </a:endParaRPr>
          </a:p>
        </p:txBody>
      </p:sp>
      <p:sp>
        <p:nvSpPr>
          <p:cNvPr id="5" name="Round Diagonal Corner Rectangle 4"/>
          <p:cNvSpPr/>
          <p:nvPr/>
        </p:nvSpPr>
        <p:spPr>
          <a:xfrm>
            <a:off x="7419976" y="3657601"/>
            <a:ext cx="2747681" cy="1721223"/>
          </a:xfrm>
          <a:prstGeom prst="round2DiagRect">
            <a:avLst/>
          </a:prstGeom>
          <a:solidFill>
            <a:srgbClr val="A3B93E"/>
          </a:solidFill>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Gill Sans MT" panose="020B0502020104020203" pitchFamily="34" charset="0"/>
              </a:rPr>
              <a:t>Family Coverage Contribution Max (</a:t>
            </a:r>
            <a:r>
              <a:rPr lang="en-US" sz="2000" dirty="0" smtClean="0">
                <a:solidFill>
                  <a:prstClr val="white"/>
                </a:solidFill>
                <a:latin typeface="Gill Sans MT" panose="020B0502020104020203" pitchFamily="34" charset="0"/>
              </a:rPr>
              <a:t>2023):</a:t>
            </a:r>
            <a:endParaRPr lang="en-US" sz="2000" dirty="0">
              <a:solidFill>
                <a:prstClr val="white"/>
              </a:solidFill>
              <a:latin typeface="Gill Sans MT" panose="020B0502020104020203" pitchFamily="34" charset="0"/>
            </a:endParaRPr>
          </a:p>
          <a:p>
            <a:pPr algn="ctr"/>
            <a:r>
              <a:rPr lang="en-US" sz="2000" dirty="0" smtClean="0">
                <a:solidFill>
                  <a:prstClr val="black"/>
                </a:solidFill>
                <a:latin typeface="Gill Sans MT" panose="020B0502020104020203" pitchFamily="34" charset="0"/>
              </a:rPr>
              <a:t>$7,750</a:t>
            </a:r>
            <a:r>
              <a:rPr lang="en-US" sz="2000" dirty="0">
                <a:solidFill>
                  <a:prstClr val="black"/>
                </a:solidFill>
                <a:latin typeface="Gill Sans MT" panose="020B0502020104020203" pitchFamily="34" charset="0"/>
              </a:rPr>
              <a:t>* </a:t>
            </a:r>
          </a:p>
        </p:txBody>
      </p:sp>
      <p:sp>
        <p:nvSpPr>
          <p:cNvPr id="2" name="TextBox 1"/>
          <p:cNvSpPr txBox="1"/>
          <p:nvPr/>
        </p:nvSpPr>
        <p:spPr>
          <a:xfrm>
            <a:off x="7574615" y="5486400"/>
            <a:ext cx="2438400" cy="738664"/>
          </a:xfrm>
          <a:prstGeom prst="rect">
            <a:avLst/>
          </a:prstGeom>
          <a:noFill/>
        </p:spPr>
        <p:txBody>
          <a:bodyPr wrap="square" rtlCol="0">
            <a:spAutoFit/>
          </a:bodyPr>
          <a:lstStyle/>
          <a:p>
            <a:r>
              <a:rPr lang="en-US" sz="1400" dirty="0">
                <a:solidFill>
                  <a:prstClr val="black"/>
                </a:solidFill>
                <a:latin typeface="Calibri"/>
              </a:rPr>
              <a:t>*Individuals over age 55 can contribute up to $1,000 more per year</a:t>
            </a:r>
          </a:p>
        </p:txBody>
      </p:sp>
      <p:sp>
        <p:nvSpPr>
          <p:cNvPr id="3" name="Slide Number Placeholder 2"/>
          <p:cNvSpPr>
            <a:spLocks noGrp="1"/>
          </p:cNvSpPr>
          <p:nvPr>
            <p:ph type="sldNum" sz="quarter" idx="12"/>
          </p:nvPr>
        </p:nvSpPr>
        <p:spPr/>
        <p:txBody>
          <a:bodyPr/>
          <a:lstStyle/>
          <a:p>
            <a:fld id="{15668D9F-C7CC-4B2B-B351-EE95C4917CF8}" type="slidenum">
              <a:rPr lang="en-US">
                <a:solidFill>
                  <a:prstClr val="black">
                    <a:tint val="75000"/>
                  </a:prstClr>
                </a:solidFill>
                <a:latin typeface="Calibri"/>
              </a:rPr>
              <a:pPr/>
              <a:t>15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4804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752600" y="2819400"/>
            <a:ext cx="8763000" cy="1143000"/>
          </a:xfrm>
        </p:spPr>
        <p:txBody>
          <a:bodyPr>
            <a:normAutofit/>
          </a:bodyPr>
          <a:lstStyle/>
          <a:p>
            <a:pPr algn="ctr"/>
            <a:r>
              <a:rPr lang="en-US" sz="6600" dirty="0"/>
              <a:t>Spending Your HSA Funds</a:t>
            </a:r>
          </a:p>
        </p:txBody>
      </p:sp>
      <p:sp>
        <p:nvSpPr>
          <p:cNvPr id="2" name="Slide Number Placeholder 1"/>
          <p:cNvSpPr>
            <a:spLocks noGrp="1"/>
          </p:cNvSpPr>
          <p:nvPr>
            <p:ph type="sldNum" sz="quarter" idx="12"/>
          </p:nvPr>
        </p:nvSpPr>
        <p:spPr/>
        <p:txBody>
          <a:bodyPr/>
          <a:lstStyle/>
          <a:p>
            <a:fld id="{15668D9F-C7CC-4B2B-B351-EE95C4917CF8}" type="slidenum">
              <a:rPr lang="en-US">
                <a:solidFill>
                  <a:prstClr val="black">
                    <a:tint val="75000"/>
                  </a:prstClr>
                </a:solidFill>
                <a:latin typeface="Calibri"/>
              </a:rPr>
              <a:pPr/>
              <a:t>16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37996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4" name="Rectangle 6"/>
          <p:cNvSpPr>
            <a:spLocks noGrp="1" noChangeArrowheads="1"/>
          </p:cNvSpPr>
          <p:nvPr>
            <p:ph type="title"/>
          </p:nvPr>
        </p:nvSpPr>
        <p:spPr>
          <a:xfrm>
            <a:off x="1600200" y="152400"/>
            <a:ext cx="9144000" cy="1143000"/>
          </a:xfrm>
        </p:spPr>
        <p:txBody>
          <a:bodyPr>
            <a:noAutofit/>
          </a:bodyPr>
          <a:lstStyle/>
          <a:p>
            <a:r>
              <a:rPr lang="en-US" sz="5400" dirty="0"/>
              <a:t> </a:t>
            </a:r>
            <a:r>
              <a:rPr lang="en-US" sz="5400" b="1" dirty="0"/>
              <a:t>Spending Option 1</a:t>
            </a:r>
            <a:r>
              <a:rPr lang="en-US" sz="5400" dirty="0"/>
              <a:t>: The Sentinel Benny Card </a:t>
            </a:r>
            <a:endParaRPr lang="en-US" sz="2800" dirty="0"/>
          </a:p>
        </p:txBody>
      </p:sp>
      <p:sp>
        <p:nvSpPr>
          <p:cNvPr id="237575" name="Rectangle 7"/>
          <p:cNvSpPr>
            <a:spLocks noGrp="1" noChangeArrowheads="1"/>
          </p:cNvSpPr>
          <p:nvPr>
            <p:ph idx="1"/>
          </p:nvPr>
        </p:nvSpPr>
        <p:spPr>
          <a:xfrm>
            <a:off x="2014539" y="1590676"/>
            <a:ext cx="4484687" cy="4378325"/>
          </a:xfrm>
        </p:spPr>
        <p:txBody>
          <a:bodyPr>
            <a:normAutofit/>
          </a:bodyPr>
          <a:lstStyle/>
          <a:p>
            <a:pPr>
              <a:spcBef>
                <a:spcPct val="50000"/>
              </a:spcBef>
            </a:pPr>
            <a:r>
              <a:rPr lang="en-US" dirty="0">
                <a:solidFill>
                  <a:schemeClr val="tx1"/>
                </a:solidFill>
                <a:latin typeface="+mj-lt"/>
              </a:rPr>
              <a:t>Employees participating in </a:t>
            </a:r>
            <a:r>
              <a:rPr lang="en-US" dirty="0" smtClean="0">
                <a:solidFill>
                  <a:schemeClr val="tx1"/>
                </a:solidFill>
                <a:latin typeface="+mj-lt"/>
              </a:rPr>
              <a:t>the HSA </a:t>
            </a:r>
            <a:r>
              <a:rPr lang="en-US" dirty="0">
                <a:solidFill>
                  <a:schemeClr val="tx1"/>
                </a:solidFill>
                <a:latin typeface="+mj-lt"/>
              </a:rPr>
              <a:t>will receive a set of two cards.  Your cards are good for a period of three years.</a:t>
            </a:r>
          </a:p>
          <a:p>
            <a:pPr>
              <a:spcBef>
                <a:spcPct val="50000"/>
              </a:spcBef>
            </a:pPr>
            <a:r>
              <a:rPr lang="en-US" dirty="0">
                <a:solidFill>
                  <a:schemeClr val="tx1"/>
                </a:solidFill>
                <a:latin typeface="+mj-lt"/>
              </a:rPr>
              <a:t>You must activate your card before it can be used.</a:t>
            </a:r>
          </a:p>
          <a:p>
            <a:pPr>
              <a:spcBef>
                <a:spcPct val="50000"/>
              </a:spcBef>
            </a:pPr>
            <a:r>
              <a:rPr lang="en-US" dirty="0" smtClean="0">
                <a:solidFill>
                  <a:schemeClr val="tx1"/>
                </a:solidFill>
                <a:latin typeface="+mj-lt"/>
              </a:rPr>
              <a:t>HSA contributions </a:t>
            </a:r>
            <a:r>
              <a:rPr lang="en-US" dirty="0" smtClean="0">
                <a:solidFill>
                  <a:schemeClr val="tx1"/>
                </a:solidFill>
                <a:latin typeface="+mj-lt"/>
              </a:rPr>
              <a:t>will </a:t>
            </a:r>
            <a:r>
              <a:rPr lang="en-US" dirty="0" smtClean="0">
                <a:solidFill>
                  <a:schemeClr val="tx1"/>
                </a:solidFill>
                <a:latin typeface="+mj-lt"/>
              </a:rPr>
              <a:t>be added to your card, which can then be used to pay medical, dental, and vision expenses.</a:t>
            </a:r>
          </a:p>
        </p:txBody>
      </p:sp>
      <p:pic>
        <p:nvPicPr>
          <p:cNvPr id="237577" name="Picture 9" descr="SB Benn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77872">
            <a:off x="6942374" y="2344179"/>
            <a:ext cx="3084513" cy="193198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5668D9F-C7CC-4B2B-B351-EE95C4917CF8}" type="slidenum">
              <a:rPr lang="en-US">
                <a:solidFill>
                  <a:prstClr val="black">
                    <a:tint val="75000"/>
                  </a:prstClr>
                </a:solidFill>
                <a:latin typeface="Calibri"/>
              </a:rPr>
              <a:pPr/>
              <a:t>17</a:t>
            </a:fld>
            <a:endParaRPr lang="en-US" dirty="0">
              <a:solidFill>
                <a:prstClr val="black">
                  <a:tint val="75000"/>
                </a:prstClr>
              </a:solidFill>
              <a:latin typeface="Calibri"/>
            </a:endParaRPr>
          </a:p>
        </p:txBody>
      </p:sp>
      <p:sp>
        <p:nvSpPr>
          <p:cNvPr id="6" name="TextBox 5"/>
          <p:cNvSpPr txBox="1"/>
          <p:nvPr/>
        </p:nvSpPr>
        <p:spPr>
          <a:xfrm>
            <a:off x="1676400" y="5562600"/>
            <a:ext cx="8915400" cy="784830"/>
          </a:xfrm>
          <a:prstGeom prst="rect">
            <a:avLst/>
          </a:prstGeom>
          <a:noFill/>
        </p:spPr>
        <p:txBody>
          <a:bodyPr wrap="square" rtlCol="0">
            <a:spAutoFit/>
          </a:bodyPr>
          <a:lstStyle/>
          <a:p>
            <a:r>
              <a:rPr lang="en-US" sz="1500" b="1" dirty="0">
                <a:solidFill>
                  <a:prstClr val="black"/>
                </a:solidFill>
                <a:latin typeface="Calibri"/>
              </a:rPr>
              <a:t>Important Note! </a:t>
            </a:r>
            <a:r>
              <a:rPr lang="en-US" sz="1500" dirty="0">
                <a:solidFill>
                  <a:prstClr val="black"/>
                </a:solidFill>
                <a:latin typeface="Calibri"/>
              </a:rPr>
              <a:t>The amount in your Cash Account is the amount available on your Benny Card at any given time.  If you want to swipe your card for a higher amount, you will have to move funds from your Investment Account to your Cash Account.  Please see the “Investing Your HSA Funds” section for more detail on investing.</a:t>
            </a:r>
          </a:p>
        </p:txBody>
      </p:sp>
    </p:spTree>
    <p:extLst>
      <p:ext uri="{BB962C8B-B14F-4D97-AF65-F5344CB8AC3E}">
        <p14:creationId xmlns:p14="http://schemas.microsoft.com/office/powerpoint/2010/main" val="2205494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1028" y="1049193"/>
            <a:ext cx="7193537" cy="5183578"/>
          </a:xfrm>
          <a:prstGeom prst="rect">
            <a:avLst/>
          </a:prstGeom>
        </p:spPr>
      </p:pic>
      <p:sp>
        <p:nvSpPr>
          <p:cNvPr id="2" name="Title 1"/>
          <p:cNvSpPr>
            <a:spLocks noGrp="1"/>
          </p:cNvSpPr>
          <p:nvPr>
            <p:ph type="title"/>
          </p:nvPr>
        </p:nvSpPr>
        <p:spPr/>
        <p:txBody>
          <a:bodyPr>
            <a:normAutofit fontScale="90000"/>
          </a:bodyPr>
          <a:lstStyle/>
          <a:p>
            <a:r>
              <a:rPr lang="en-US" b="1" dirty="0"/>
              <a:t>Spending Option </a:t>
            </a:r>
            <a:r>
              <a:rPr lang="en-US" b="1" dirty="0" smtClean="0"/>
              <a:t>2</a:t>
            </a:r>
            <a:r>
              <a:rPr lang="en-US" dirty="0" smtClean="0"/>
              <a:t>: </a:t>
            </a:r>
            <a:r>
              <a:rPr lang="en-US" dirty="0"/>
              <a:t>Using </a:t>
            </a:r>
            <a:r>
              <a:rPr lang="en-US" dirty="0" smtClean="0"/>
              <a:t>Your Expense Tracker to Reimburse Yourself or to Pay a Provider Directly</a:t>
            </a:r>
            <a:endParaRPr lang="en-US" dirty="0"/>
          </a:p>
        </p:txBody>
      </p:sp>
      <p:sp>
        <p:nvSpPr>
          <p:cNvPr id="3" name="Slide Number Placeholder 2"/>
          <p:cNvSpPr>
            <a:spLocks noGrp="1"/>
          </p:cNvSpPr>
          <p:nvPr>
            <p:ph type="sldNum" sz="quarter" idx="12"/>
          </p:nvPr>
        </p:nvSpPr>
        <p:spPr/>
        <p:txBody>
          <a:bodyPr/>
          <a:lstStyle/>
          <a:p>
            <a:fld id="{15668D9F-C7CC-4B2B-B351-EE95C4917CF8}" type="slidenum">
              <a:rPr lang="en-US">
                <a:solidFill>
                  <a:prstClr val="black">
                    <a:tint val="75000"/>
                  </a:prstClr>
                </a:solidFill>
                <a:latin typeface="Calibri"/>
              </a:rPr>
              <a:pPr/>
              <a:t>18</a:t>
            </a:fld>
            <a:endParaRPr lang="en-US" dirty="0">
              <a:solidFill>
                <a:prstClr val="black">
                  <a:tint val="75000"/>
                </a:prstClr>
              </a:solidFill>
              <a:latin typeface="Calibri"/>
            </a:endParaRPr>
          </a:p>
        </p:txBody>
      </p:sp>
      <p:grpSp>
        <p:nvGrpSpPr>
          <p:cNvPr id="6" name="Group 5"/>
          <p:cNvGrpSpPr/>
          <p:nvPr/>
        </p:nvGrpSpPr>
        <p:grpSpPr>
          <a:xfrm>
            <a:off x="259976" y="1730125"/>
            <a:ext cx="3245224" cy="1815882"/>
            <a:chOff x="-1086971" y="3416049"/>
            <a:chExt cx="2839571" cy="1815882"/>
          </a:xfrm>
        </p:grpSpPr>
        <p:sp>
          <p:nvSpPr>
            <p:cNvPr id="7" name="TextBox 6"/>
            <p:cNvSpPr txBox="1"/>
            <p:nvPr/>
          </p:nvSpPr>
          <p:spPr>
            <a:xfrm>
              <a:off x="-1086971" y="3416049"/>
              <a:ext cx="2534771" cy="18158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prstClr val="black"/>
                  </a:solidFill>
                  <a:latin typeface="Calibri"/>
                </a:rPr>
                <a:t>When you incur an eligible expense and pay for that expense using something other than your Benny Card, upload that receipt </a:t>
              </a:r>
              <a:r>
                <a:rPr lang="en-US" sz="1600" dirty="0" smtClean="0">
                  <a:solidFill>
                    <a:prstClr val="black"/>
                  </a:solidFill>
                  <a:latin typeface="Calibri"/>
                </a:rPr>
                <a:t>and </a:t>
              </a:r>
              <a:r>
                <a:rPr lang="en-US" sz="1600" dirty="0">
                  <a:solidFill>
                    <a:prstClr val="black"/>
                  </a:solidFill>
                  <a:latin typeface="Calibri"/>
                </a:rPr>
                <a:t>then add the expense to your Expense Tracker by clicking on “Add Expense</a:t>
              </a:r>
            </a:p>
          </p:txBody>
        </p:sp>
        <p:sp>
          <p:nvSpPr>
            <p:cNvPr id="8" name="Down Arrow 7"/>
            <p:cNvSpPr/>
            <p:nvPr/>
          </p:nvSpPr>
          <p:spPr>
            <a:xfrm rot="16200000">
              <a:off x="1409700" y="3987873"/>
              <a:ext cx="381000" cy="3048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Calibri"/>
              </a:endParaRPr>
            </a:p>
          </p:txBody>
        </p:sp>
      </p:grpSp>
      <p:grpSp>
        <p:nvGrpSpPr>
          <p:cNvPr id="9" name="Group 8"/>
          <p:cNvGrpSpPr/>
          <p:nvPr/>
        </p:nvGrpSpPr>
        <p:grpSpPr>
          <a:xfrm>
            <a:off x="9081247" y="4104716"/>
            <a:ext cx="2357718" cy="1395466"/>
            <a:chOff x="4509247" y="1142441"/>
            <a:chExt cx="2357718" cy="1395466"/>
          </a:xfrm>
        </p:grpSpPr>
        <p:sp>
          <p:nvSpPr>
            <p:cNvPr id="10" name="TextBox 9"/>
            <p:cNvSpPr txBox="1"/>
            <p:nvPr/>
          </p:nvSpPr>
          <p:spPr>
            <a:xfrm>
              <a:off x="4509247" y="1142441"/>
              <a:ext cx="2357718" cy="10772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prstClr val="black"/>
                  </a:solidFill>
                  <a:latin typeface="Calibri"/>
                </a:rPr>
                <a:t>Once an expense is added, click “Pay” to have that expense reimbursed out of your HSA</a:t>
              </a:r>
            </a:p>
          </p:txBody>
        </p:sp>
        <p:sp>
          <p:nvSpPr>
            <p:cNvPr id="11" name="Down Arrow 10"/>
            <p:cNvSpPr/>
            <p:nvPr/>
          </p:nvSpPr>
          <p:spPr>
            <a:xfrm>
              <a:off x="5397500" y="2233107"/>
              <a:ext cx="381000" cy="3048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Calibri"/>
              </a:endParaRPr>
            </a:p>
          </p:txBody>
        </p:sp>
      </p:grpSp>
      <p:pic>
        <p:nvPicPr>
          <p:cNvPr id="12" name="Picture 11"/>
          <p:cNvPicPr>
            <a:picLocks noChangeAspect="1"/>
          </p:cNvPicPr>
          <p:nvPr/>
        </p:nvPicPr>
        <p:blipFill>
          <a:blip r:embed="rId3"/>
          <a:stretch>
            <a:fillRect/>
          </a:stretch>
        </p:blipFill>
        <p:spPr>
          <a:xfrm>
            <a:off x="9639497" y="5668983"/>
            <a:ext cx="764044" cy="337370"/>
          </a:xfrm>
          <a:prstGeom prst="rect">
            <a:avLst/>
          </a:prstGeom>
        </p:spPr>
      </p:pic>
    </p:spTree>
    <p:extLst>
      <p:ext uri="{BB962C8B-B14F-4D97-AF65-F5344CB8AC3E}">
        <p14:creationId xmlns:p14="http://schemas.microsoft.com/office/powerpoint/2010/main" val="72665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55433" y="1894682"/>
            <a:ext cx="8782050" cy="3800475"/>
          </a:xfrm>
          <a:prstGeom prst="rect">
            <a:avLst/>
          </a:prstGeom>
        </p:spPr>
      </p:pic>
      <p:sp>
        <p:nvSpPr>
          <p:cNvPr id="5" name="Title 1"/>
          <p:cNvSpPr>
            <a:spLocks noGrp="1"/>
          </p:cNvSpPr>
          <p:nvPr>
            <p:ph type="title"/>
          </p:nvPr>
        </p:nvSpPr>
        <p:spPr/>
        <p:txBody>
          <a:bodyPr>
            <a:normAutofit/>
          </a:bodyPr>
          <a:lstStyle/>
          <a:p>
            <a:r>
              <a:rPr lang="en-US" b="1" dirty="0" smtClean="0"/>
              <a:t>Spending Option 2</a:t>
            </a:r>
            <a:r>
              <a:rPr lang="en-US" dirty="0" smtClean="0"/>
              <a:t>: </a:t>
            </a:r>
            <a:r>
              <a:rPr lang="en-US" dirty="0"/>
              <a:t>Using Your Expense </a:t>
            </a:r>
            <a:r>
              <a:rPr lang="en-US" dirty="0" smtClean="0"/>
              <a:t>Tracker to Reimburse Yourself</a:t>
            </a:r>
            <a:endParaRPr lang="en-US" dirty="0"/>
          </a:p>
        </p:txBody>
      </p:sp>
      <p:sp>
        <p:nvSpPr>
          <p:cNvPr id="2" name="Slide Number Placeholder 1"/>
          <p:cNvSpPr>
            <a:spLocks noGrp="1"/>
          </p:cNvSpPr>
          <p:nvPr>
            <p:ph type="sldNum" sz="quarter" idx="12"/>
          </p:nvPr>
        </p:nvSpPr>
        <p:spPr/>
        <p:txBody>
          <a:bodyPr/>
          <a:lstStyle/>
          <a:p>
            <a:fld id="{15668D9F-C7CC-4B2B-B351-EE95C4917CF8}" type="slidenum">
              <a:rPr lang="en-US">
                <a:solidFill>
                  <a:prstClr val="black">
                    <a:tint val="75000"/>
                  </a:prstClr>
                </a:solidFill>
                <a:latin typeface="Calibri"/>
              </a:rPr>
              <a:pPr/>
              <a:t>19</a:t>
            </a:fld>
            <a:endParaRPr lang="en-US" dirty="0">
              <a:solidFill>
                <a:prstClr val="black">
                  <a:tint val="75000"/>
                </a:prstClr>
              </a:solidFill>
              <a:latin typeface="Calibri"/>
            </a:endParaRPr>
          </a:p>
        </p:txBody>
      </p:sp>
      <p:grpSp>
        <p:nvGrpSpPr>
          <p:cNvPr id="7" name="Group 6"/>
          <p:cNvGrpSpPr/>
          <p:nvPr/>
        </p:nvGrpSpPr>
        <p:grpSpPr>
          <a:xfrm>
            <a:off x="7437761" y="2627791"/>
            <a:ext cx="2599678" cy="1569660"/>
            <a:chOff x="3400425" y="152400"/>
            <a:chExt cx="2599678" cy="1569660"/>
          </a:xfrm>
        </p:grpSpPr>
        <p:sp>
          <p:nvSpPr>
            <p:cNvPr id="8" name="TextBox 7"/>
            <p:cNvSpPr txBox="1"/>
            <p:nvPr/>
          </p:nvSpPr>
          <p:spPr>
            <a:xfrm>
              <a:off x="3705225" y="152400"/>
              <a:ext cx="2294878"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prstClr val="black"/>
                  </a:solidFill>
                  <a:latin typeface="Calibri"/>
                </a:rPr>
                <a:t>Choose to move money from “My HSA” to one of the bank accounts that you </a:t>
              </a:r>
              <a:r>
                <a:rPr lang="en-US" sz="1600" dirty="0" smtClean="0">
                  <a:solidFill>
                    <a:prstClr val="black"/>
                  </a:solidFill>
                  <a:latin typeface="Calibri"/>
                </a:rPr>
                <a:t>have </a:t>
              </a:r>
              <a:r>
                <a:rPr lang="en-US" sz="1600" dirty="0">
                  <a:solidFill>
                    <a:prstClr val="black"/>
                  </a:solidFill>
                  <a:latin typeface="Calibri"/>
                </a:rPr>
                <a:t>on file and then </a:t>
              </a:r>
              <a:r>
                <a:rPr lang="en-US" sz="1600" dirty="0" smtClean="0">
                  <a:solidFill>
                    <a:prstClr val="black"/>
                  </a:solidFill>
                  <a:latin typeface="Calibri"/>
                </a:rPr>
                <a:t>select</a:t>
              </a:r>
              <a:r>
                <a:rPr lang="en-US" sz="1600" dirty="0" smtClean="0">
                  <a:solidFill>
                    <a:prstClr val="black"/>
                  </a:solidFill>
                  <a:latin typeface="Calibri"/>
                </a:rPr>
                <a:t> </a:t>
              </a:r>
              <a:r>
                <a:rPr lang="en-US" sz="1600" dirty="0">
                  <a:solidFill>
                    <a:prstClr val="black"/>
                  </a:solidFill>
                  <a:latin typeface="Calibri"/>
                </a:rPr>
                <a:t>“Next” to walk through the final steps</a:t>
              </a:r>
            </a:p>
          </p:txBody>
        </p:sp>
        <p:sp>
          <p:nvSpPr>
            <p:cNvPr id="9" name="Down Arrow 8"/>
            <p:cNvSpPr/>
            <p:nvPr/>
          </p:nvSpPr>
          <p:spPr>
            <a:xfrm rot="5400000">
              <a:off x="3362325" y="647700"/>
              <a:ext cx="381000" cy="3048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Calibri"/>
              </a:endParaRPr>
            </a:p>
          </p:txBody>
        </p:sp>
      </p:grpSp>
    </p:spTree>
    <p:extLst>
      <p:ext uri="{BB962C8B-B14F-4D97-AF65-F5344CB8AC3E}">
        <p14:creationId xmlns:p14="http://schemas.microsoft.com/office/powerpoint/2010/main" val="301857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905000" y="2667000"/>
            <a:ext cx="8458200" cy="1143000"/>
          </a:xfrm>
        </p:spPr>
        <p:txBody>
          <a:bodyPr>
            <a:normAutofit/>
          </a:bodyPr>
          <a:lstStyle/>
          <a:p>
            <a:pPr algn="ctr"/>
            <a:r>
              <a:rPr lang="en-US" sz="6600" dirty="0"/>
              <a:t>Health Savings Account Considerations</a:t>
            </a:r>
          </a:p>
        </p:txBody>
      </p:sp>
      <p:sp>
        <p:nvSpPr>
          <p:cNvPr id="2" name="Slide Number Placeholder 1"/>
          <p:cNvSpPr>
            <a:spLocks noGrp="1"/>
          </p:cNvSpPr>
          <p:nvPr>
            <p:ph type="sldNum" sz="quarter" idx="12"/>
          </p:nvPr>
        </p:nvSpPr>
        <p:spPr/>
        <p:txBody>
          <a:bodyPr/>
          <a:lstStyle/>
          <a:p>
            <a:fld id="{15668D9F-C7CC-4B2B-B351-EE95C4917CF8}" type="slidenum">
              <a:rPr lang="en-US">
                <a:solidFill>
                  <a:prstClr val="black">
                    <a:tint val="75000"/>
                  </a:prstClr>
                </a:solidFill>
                <a:latin typeface="Calibri"/>
              </a:rPr>
              <a:pPr/>
              <a:t>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60269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437997" y="2001266"/>
            <a:ext cx="8182885" cy="3073010"/>
          </a:xfrm>
          <a:prstGeom prst="rect">
            <a:avLst/>
          </a:prstGeom>
        </p:spPr>
      </p:pic>
      <p:sp>
        <p:nvSpPr>
          <p:cNvPr id="2" name="Title 1"/>
          <p:cNvSpPr>
            <a:spLocks noGrp="1"/>
          </p:cNvSpPr>
          <p:nvPr>
            <p:ph type="title"/>
          </p:nvPr>
        </p:nvSpPr>
        <p:spPr/>
        <p:txBody>
          <a:bodyPr>
            <a:normAutofit fontScale="90000"/>
          </a:bodyPr>
          <a:lstStyle/>
          <a:p>
            <a:r>
              <a:rPr lang="en-US" b="1" dirty="0"/>
              <a:t>Spending Option 2</a:t>
            </a:r>
            <a:r>
              <a:rPr lang="en-US" dirty="0" smtClean="0"/>
              <a:t>: </a:t>
            </a:r>
            <a:r>
              <a:rPr lang="en-US" dirty="0"/>
              <a:t>Using Your Expense </a:t>
            </a:r>
            <a:r>
              <a:rPr lang="en-US" dirty="0" smtClean="0"/>
              <a:t>Tracker to Pay a Provider Directly</a:t>
            </a:r>
            <a:endParaRPr lang="en-US" dirty="0"/>
          </a:p>
        </p:txBody>
      </p:sp>
      <p:sp>
        <p:nvSpPr>
          <p:cNvPr id="4" name="Slide Number Placeholder 3"/>
          <p:cNvSpPr>
            <a:spLocks noGrp="1"/>
          </p:cNvSpPr>
          <p:nvPr>
            <p:ph type="sldNum" sz="quarter" idx="12"/>
          </p:nvPr>
        </p:nvSpPr>
        <p:spPr/>
        <p:txBody>
          <a:bodyPr/>
          <a:lstStyle/>
          <a:p>
            <a:fld id="{15668D9F-C7CC-4B2B-B351-EE95C4917CF8}" type="slidenum">
              <a:rPr lang="en-US">
                <a:solidFill>
                  <a:prstClr val="black">
                    <a:tint val="75000"/>
                  </a:prstClr>
                </a:solidFill>
                <a:latin typeface="Calibri"/>
              </a:rPr>
              <a:pPr/>
              <a:t>20</a:t>
            </a:fld>
            <a:endParaRPr lang="en-US" dirty="0">
              <a:solidFill>
                <a:prstClr val="black">
                  <a:tint val="75000"/>
                </a:prstClr>
              </a:solidFill>
              <a:latin typeface="Calibri"/>
            </a:endParaRPr>
          </a:p>
        </p:txBody>
      </p:sp>
      <p:grpSp>
        <p:nvGrpSpPr>
          <p:cNvPr id="6" name="Group 5"/>
          <p:cNvGrpSpPr/>
          <p:nvPr/>
        </p:nvGrpSpPr>
        <p:grpSpPr>
          <a:xfrm>
            <a:off x="6635174" y="2785277"/>
            <a:ext cx="4464694" cy="1077218"/>
            <a:chOff x="1653732" y="-209648"/>
            <a:chExt cx="3947730" cy="1150712"/>
          </a:xfrm>
        </p:grpSpPr>
        <p:sp>
          <p:nvSpPr>
            <p:cNvPr id="7" name="TextBox 6"/>
            <p:cNvSpPr txBox="1"/>
            <p:nvPr/>
          </p:nvSpPr>
          <p:spPr>
            <a:xfrm>
              <a:off x="1958532" y="-209648"/>
              <a:ext cx="3642930" cy="115071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prstClr val="black"/>
                  </a:solidFill>
                  <a:latin typeface="Calibri"/>
                </a:rPr>
                <a:t>Alternatively, you may choose to send funds from your HSA directly to a provider.</a:t>
              </a:r>
            </a:p>
            <a:p>
              <a:pPr algn="ctr"/>
              <a:r>
                <a:rPr lang="en-US" sz="1600" dirty="0">
                  <a:solidFill>
                    <a:prstClr val="black"/>
                  </a:solidFill>
                  <a:latin typeface="Calibri"/>
                </a:rPr>
                <a:t> Simply choose “My HSA” in the “From” section and “Someone Else” in the “To” section.</a:t>
              </a:r>
            </a:p>
          </p:txBody>
        </p:sp>
        <p:sp>
          <p:nvSpPr>
            <p:cNvPr id="8" name="Down Arrow 7"/>
            <p:cNvSpPr/>
            <p:nvPr/>
          </p:nvSpPr>
          <p:spPr>
            <a:xfrm rot="5400000">
              <a:off x="1615632" y="213308"/>
              <a:ext cx="381000" cy="3048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Calibri"/>
              </a:endParaRPr>
            </a:p>
          </p:txBody>
        </p:sp>
      </p:grpSp>
    </p:spTree>
    <p:extLst>
      <p:ext uri="{BB962C8B-B14F-4D97-AF65-F5344CB8AC3E}">
        <p14:creationId xmlns:p14="http://schemas.microsoft.com/office/powerpoint/2010/main" val="4250764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96070" y="1079532"/>
            <a:ext cx="5592180" cy="5413575"/>
          </a:xfrm>
          <a:prstGeom prst="rect">
            <a:avLst/>
          </a:prstGeom>
        </p:spPr>
      </p:pic>
      <p:sp>
        <p:nvSpPr>
          <p:cNvPr id="2" name="Title 1"/>
          <p:cNvSpPr>
            <a:spLocks noGrp="1"/>
          </p:cNvSpPr>
          <p:nvPr>
            <p:ph type="title"/>
          </p:nvPr>
        </p:nvSpPr>
        <p:spPr>
          <a:xfrm>
            <a:off x="266329" y="152400"/>
            <a:ext cx="10457519" cy="1143000"/>
          </a:xfrm>
        </p:spPr>
        <p:txBody>
          <a:bodyPr>
            <a:normAutofit fontScale="90000"/>
          </a:bodyPr>
          <a:lstStyle/>
          <a:p>
            <a:r>
              <a:rPr lang="en-US" b="1" dirty="0"/>
              <a:t>Spending Option 2</a:t>
            </a:r>
            <a:r>
              <a:rPr lang="en-US" dirty="0"/>
              <a:t>: Using Your Expense Tracker to Pay a Provider Directly</a:t>
            </a:r>
          </a:p>
        </p:txBody>
      </p:sp>
      <p:sp>
        <p:nvSpPr>
          <p:cNvPr id="4" name="Slide Number Placeholder 3"/>
          <p:cNvSpPr>
            <a:spLocks noGrp="1"/>
          </p:cNvSpPr>
          <p:nvPr>
            <p:ph type="sldNum" sz="quarter" idx="12"/>
          </p:nvPr>
        </p:nvSpPr>
        <p:spPr/>
        <p:txBody>
          <a:bodyPr/>
          <a:lstStyle/>
          <a:p>
            <a:fld id="{15668D9F-C7CC-4B2B-B351-EE95C4917CF8}" type="slidenum">
              <a:rPr lang="en-US">
                <a:solidFill>
                  <a:prstClr val="black">
                    <a:tint val="75000"/>
                  </a:prstClr>
                </a:solidFill>
                <a:latin typeface="Calibri"/>
              </a:rPr>
              <a:pPr/>
              <a:t>21</a:t>
            </a:fld>
            <a:endParaRPr lang="en-US" dirty="0">
              <a:solidFill>
                <a:prstClr val="black">
                  <a:tint val="75000"/>
                </a:prstClr>
              </a:solidFill>
              <a:latin typeface="Calibri"/>
            </a:endParaRPr>
          </a:p>
        </p:txBody>
      </p:sp>
      <p:grpSp>
        <p:nvGrpSpPr>
          <p:cNvPr id="6" name="Group 5"/>
          <p:cNvGrpSpPr/>
          <p:nvPr/>
        </p:nvGrpSpPr>
        <p:grpSpPr>
          <a:xfrm>
            <a:off x="5565775" y="1209800"/>
            <a:ext cx="2552700" cy="830997"/>
            <a:chOff x="3400425" y="-34862"/>
            <a:chExt cx="2552700" cy="830997"/>
          </a:xfrm>
        </p:grpSpPr>
        <p:sp>
          <p:nvSpPr>
            <p:cNvPr id="7" name="TextBox 6"/>
            <p:cNvSpPr txBox="1"/>
            <p:nvPr/>
          </p:nvSpPr>
          <p:spPr>
            <a:xfrm>
              <a:off x="3705224" y="-34862"/>
              <a:ext cx="2247901"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prstClr val="black"/>
                  </a:solidFill>
                  <a:latin typeface="Calibri"/>
                </a:rPr>
                <a:t>Enter the name of your doctor or provider under the “Payee Name”</a:t>
              </a:r>
            </a:p>
          </p:txBody>
        </p:sp>
        <p:sp>
          <p:nvSpPr>
            <p:cNvPr id="8" name="Down Arrow 7"/>
            <p:cNvSpPr/>
            <p:nvPr/>
          </p:nvSpPr>
          <p:spPr>
            <a:xfrm rot="5400000">
              <a:off x="3362325" y="342900"/>
              <a:ext cx="381000" cy="3048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Calibri"/>
              </a:endParaRPr>
            </a:p>
          </p:txBody>
        </p:sp>
      </p:grpSp>
      <p:grpSp>
        <p:nvGrpSpPr>
          <p:cNvPr id="9" name="Group 8"/>
          <p:cNvGrpSpPr/>
          <p:nvPr/>
        </p:nvGrpSpPr>
        <p:grpSpPr>
          <a:xfrm>
            <a:off x="5591483" y="2477715"/>
            <a:ext cx="2806082" cy="830997"/>
            <a:chOff x="3400425" y="152400"/>
            <a:chExt cx="2806082" cy="830997"/>
          </a:xfrm>
        </p:grpSpPr>
        <p:sp>
          <p:nvSpPr>
            <p:cNvPr id="10" name="TextBox 9"/>
            <p:cNvSpPr txBox="1"/>
            <p:nvPr/>
          </p:nvSpPr>
          <p:spPr>
            <a:xfrm>
              <a:off x="3705224" y="152400"/>
              <a:ext cx="2501283"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prstClr val="black"/>
                  </a:solidFill>
                  <a:latin typeface="Calibri"/>
                </a:rPr>
                <a:t>Enter the account number associated with you or your dependent at that provider</a:t>
              </a:r>
            </a:p>
          </p:txBody>
        </p:sp>
        <p:sp>
          <p:nvSpPr>
            <p:cNvPr id="11" name="Down Arrow 10"/>
            <p:cNvSpPr/>
            <p:nvPr/>
          </p:nvSpPr>
          <p:spPr>
            <a:xfrm rot="5400000">
              <a:off x="3362325" y="419100"/>
              <a:ext cx="381000" cy="3048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Calibri"/>
              </a:endParaRPr>
            </a:p>
          </p:txBody>
        </p:sp>
      </p:grpSp>
      <p:grpSp>
        <p:nvGrpSpPr>
          <p:cNvPr id="12" name="Group 11"/>
          <p:cNvGrpSpPr/>
          <p:nvPr/>
        </p:nvGrpSpPr>
        <p:grpSpPr>
          <a:xfrm>
            <a:off x="5240052" y="4475607"/>
            <a:ext cx="3408648" cy="830997"/>
            <a:chOff x="3400425" y="152400"/>
            <a:chExt cx="2982567" cy="969888"/>
          </a:xfrm>
        </p:grpSpPr>
        <p:sp>
          <p:nvSpPr>
            <p:cNvPr id="13" name="TextBox 12"/>
            <p:cNvSpPr txBox="1"/>
            <p:nvPr/>
          </p:nvSpPr>
          <p:spPr>
            <a:xfrm>
              <a:off x="3705225" y="152400"/>
              <a:ext cx="2677767" cy="96988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prstClr val="black"/>
                  </a:solidFill>
                  <a:latin typeface="Calibri"/>
                </a:rPr>
                <a:t>Save your provider for a future payment request by checking off “Save new payee information”</a:t>
              </a:r>
            </a:p>
          </p:txBody>
        </p:sp>
        <p:sp>
          <p:nvSpPr>
            <p:cNvPr id="14" name="Down Arrow 13"/>
            <p:cNvSpPr/>
            <p:nvPr/>
          </p:nvSpPr>
          <p:spPr>
            <a:xfrm rot="5400000">
              <a:off x="3362325" y="515584"/>
              <a:ext cx="381000" cy="3048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Calibri"/>
              </a:endParaRPr>
            </a:p>
          </p:txBody>
        </p:sp>
      </p:grpSp>
      <p:grpSp>
        <p:nvGrpSpPr>
          <p:cNvPr id="18" name="Group 17"/>
          <p:cNvGrpSpPr/>
          <p:nvPr/>
        </p:nvGrpSpPr>
        <p:grpSpPr>
          <a:xfrm>
            <a:off x="7542938" y="5956771"/>
            <a:ext cx="3180910" cy="584775"/>
            <a:chOff x="3400425" y="279112"/>
            <a:chExt cx="3180910" cy="584775"/>
          </a:xfrm>
        </p:grpSpPr>
        <p:sp>
          <p:nvSpPr>
            <p:cNvPr id="19" name="TextBox 18"/>
            <p:cNvSpPr txBox="1"/>
            <p:nvPr/>
          </p:nvSpPr>
          <p:spPr>
            <a:xfrm>
              <a:off x="3705224" y="279112"/>
              <a:ext cx="2876111"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prstClr val="black"/>
                  </a:solidFill>
                  <a:latin typeface="Calibri"/>
                </a:rPr>
                <a:t>Click Next </a:t>
              </a:r>
              <a:r>
                <a:rPr lang="en-US" sz="1600" dirty="0" smtClean="0">
                  <a:solidFill>
                    <a:prstClr val="black"/>
                  </a:solidFill>
                  <a:latin typeface="Calibri"/>
                </a:rPr>
                <a:t>to </a:t>
              </a:r>
              <a:r>
                <a:rPr lang="en-US" sz="1600" dirty="0">
                  <a:solidFill>
                    <a:prstClr val="black"/>
                  </a:solidFill>
                  <a:latin typeface="Calibri"/>
                </a:rPr>
                <a:t>complete the steps and to issue the payment </a:t>
              </a:r>
            </a:p>
          </p:txBody>
        </p:sp>
        <p:sp>
          <p:nvSpPr>
            <p:cNvPr id="20" name="Down Arrow 19"/>
            <p:cNvSpPr/>
            <p:nvPr/>
          </p:nvSpPr>
          <p:spPr>
            <a:xfrm rot="5400000">
              <a:off x="3362325" y="419100"/>
              <a:ext cx="381000" cy="3048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Calibri"/>
              </a:endParaRPr>
            </a:p>
          </p:txBody>
        </p:sp>
      </p:grpSp>
      <p:grpSp>
        <p:nvGrpSpPr>
          <p:cNvPr id="21" name="Group 20"/>
          <p:cNvGrpSpPr/>
          <p:nvPr/>
        </p:nvGrpSpPr>
        <p:grpSpPr>
          <a:xfrm>
            <a:off x="5565775" y="3533052"/>
            <a:ext cx="2803413" cy="584775"/>
            <a:chOff x="3400425" y="273487"/>
            <a:chExt cx="2803413" cy="584775"/>
          </a:xfrm>
        </p:grpSpPr>
        <p:sp>
          <p:nvSpPr>
            <p:cNvPr id="22" name="TextBox 21"/>
            <p:cNvSpPr txBox="1"/>
            <p:nvPr/>
          </p:nvSpPr>
          <p:spPr>
            <a:xfrm>
              <a:off x="3702555" y="273487"/>
              <a:ext cx="2501283"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prstClr val="black"/>
                  </a:solidFill>
                  <a:latin typeface="Calibri"/>
                </a:rPr>
                <a:t>Enter </a:t>
              </a:r>
              <a:r>
                <a:rPr lang="en-US" sz="1600" dirty="0" smtClean="0">
                  <a:solidFill>
                    <a:prstClr val="black"/>
                  </a:solidFill>
                  <a:latin typeface="Calibri"/>
                </a:rPr>
                <a:t>the payment address for check mailing</a:t>
              </a:r>
              <a:endParaRPr lang="en-US" sz="1600" dirty="0">
                <a:solidFill>
                  <a:prstClr val="black"/>
                </a:solidFill>
                <a:latin typeface="Calibri"/>
              </a:endParaRPr>
            </a:p>
          </p:txBody>
        </p:sp>
        <p:sp>
          <p:nvSpPr>
            <p:cNvPr id="23" name="Down Arrow 22"/>
            <p:cNvSpPr/>
            <p:nvPr/>
          </p:nvSpPr>
          <p:spPr>
            <a:xfrm rot="5400000">
              <a:off x="3362325" y="419100"/>
              <a:ext cx="381000" cy="3048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Calibri"/>
              </a:endParaRPr>
            </a:p>
          </p:txBody>
        </p:sp>
      </p:grpSp>
    </p:spTree>
    <p:extLst>
      <p:ext uri="{BB962C8B-B14F-4D97-AF65-F5344CB8AC3E}">
        <p14:creationId xmlns:p14="http://schemas.microsoft.com/office/powerpoint/2010/main" val="517527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2590800" y="2514600"/>
            <a:ext cx="7086600" cy="1143000"/>
          </a:xfrm>
        </p:spPr>
        <p:txBody>
          <a:bodyPr/>
          <a:lstStyle/>
          <a:p>
            <a:pPr algn="ctr"/>
            <a:r>
              <a:rPr lang="en-US" dirty="0" smtClean="0"/>
              <a:t>Investing Your HSA Funds</a:t>
            </a:r>
            <a:endParaRPr lang="en-US" dirty="0"/>
          </a:p>
        </p:txBody>
      </p:sp>
      <p:sp>
        <p:nvSpPr>
          <p:cNvPr id="2" name="Slide Number Placeholder 1"/>
          <p:cNvSpPr>
            <a:spLocks noGrp="1"/>
          </p:cNvSpPr>
          <p:nvPr>
            <p:ph type="sldNum" sz="quarter" idx="12"/>
          </p:nvPr>
        </p:nvSpPr>
        <p:spPr/>
        <p:txBody>
          <a:bodyPr/>
          <a:lstStyle/>
          <a:p>
            <a:fld id="{15668D9F-C7CC-4B2B-B351-EE95C4917CF8}" type="slidenum">
              <a:rPr lang="en-US">
                <a:solidFill>
                  <a:prstClr val="black">
                    <a:tint val="75000"/>
                  </a:prstClr>
                </a:solidFill>
                <a:latin typeface="Calibri"/>
              </a:rPr>
              <a:pPr/>
              <a:t>22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66863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052252" y="3020791"/>
            <a:ext cx="5390411" cy="3715943"/>
          </a:xfrm>
          <a:prstGeom prst="rect">
            <a:avLst/>
          </a:prstGeom>
        </p:spPr>
      </p:pic>
      <p:sp>
        <p:nvSpPr>
          <p:cNvPr id="2" name="Title 1"/>
          <p:cNvSpPr>
            <a:spLocks noGrp="1"/>
          </p:cNvSpPr>
          <p:nvPr>
            <p:ph type="title"/>
          </p:nvPr>
        </p:nvSpPr>
        <p:spPr>
          <a:xfrm>
            <a:off x="1981200" y="228600"/>
            <a:ext cx="8229600" cy="1143000"/>
          </a:xfrm>
        </p:spPr>
        <p:txBody>
          <a:bodyPr/>
          <a:lstStyle/>
          <a:p>
            <a:r>
              <a:rPr lang="en-US" dirty="0" smtClean="0"/>
              <a:t>Investment Overview</a:t>
            </a:r>
            <a:endParaRPr lang="en-US" dirty="0"/>
          </a:p>
        </p:txBody>
      </p:sp>
      <p:sp>
        <p:nvSpPr>
          <p:cNvPr id="3" name="Content Placeholder 2"/>
          <p:cNvSpPr>
            <a:spLocks noGrp="1"/>
          </p:cNvSpPr>
          <p:nvPr>
            <p:ph idx="1"/>
          </p:nvPr>
        </p:nvSpPr>
        <p:spPr>
          <a:xfrm>
            <a:off x="1981200" y="838200"/>
            <a:ext cx="8229600" cy="2362200"/>
          </a:xfrm>
        </p:spPr>
        <p:txBody>
          <a:bodyPr>
            <a:normAutofit fontScale="92500" lnSpcReduction="20000"/>
          </a:bodyPr>
          <a:lstStyle/>
          <a:p>
            <a:pPr marL="0" indent="0">
              <a:buNone/>
            </a:pPr>
            <a:endParaRPr lang="en-US" dirty="0" smtClean="0">
              <a:solidFill>
                <a:schemeClr val="tx1"/>
              </a:solidFill>
              <a:latin typeface="+mj-lt"/>
            </a:endParaRPr>
          </a:p>
          <a:p>
            <a:r>
              <a:rPr lang="en-US" dirty="0" smtClean="0">
                <a:solidFill>
                  <a:schemeClr val="tx1"/>
                </a:solidFill>
                <a:latin typeface="+mj-lt"/>
              </a:rPr>
              <a:t>The first $2,000 contributed to the account must remain in a cash account.</a:t>
            </a:r>
          </a:p>
          <a:p>
            <a:pPr marL="0" indent="0">
              <a:buNone/>
            </a:pPr>
            <a:endParaRPr lang="en-US" dirty="0" smtClean="0">
              <a:solidFill>
                <a:schemeClr val="tx1"/>
              </a:solidFill>
              <a:latin typeface="+mj-lt"/>
            </a:endParaRPr>
          </a:p>
          <a:p>
            <a:r>
              <a:rPr lang="en-US" dirty="0" smtClean="0">
                <a:solidFill>
                  <a:schemeClr val="tx1"/>
                </a:solidFill>
                <a:latin typeface="+mj-lt"/>
              </a:rPr>
              <a:t>After accumulating $2,000, you may invest additional contributions in one of several investment options.</a:t>
            </a:r>
          </a:p>
          <a:p>
            <a:endParaRPr lang="en-US" dirty="0">
              <a:solidFill>
                <a:schemeClr val="tx1"/>
              </a:solidFill>
              <a:latin typeface="+mj-lt"/>
            </a:endParaRPr>
          </a:p>
          <a:p>
            <a:r>
              <a:rPr lang="en-US" dirty="0" smtClean="0">
                <a:solidFill>
                  <a:schemeClr val="tx1"/>
                </a:solidFill>
                <a:latin typeface="+mj-lt"/>
              </a:rPr>
              <a:t>You can begin the process of setting up your funds over $2,000 to move to investments by establishing your Investment </a:t>
            </a:r>
            <a:r>
              <a:rPr lang="en-US" dirty="0" smtClean="0">
                <a:solidFill>
                  <a:schemeClr val="tx1"/>
                </a:solidFill>
                <a:latin typeface="+mj-lt"/>
              </a:rPr>
              <a:t>Transfer</a:t>
            </a:r>
            <a:r>
              <a:rPr lang="en-US" dirty="0" smtClean="0">
                <a:solidFill>
                  <a:schemeClr val="tx1"/>
                </a:solidFill>
                <a:latin typeface="+mj-lt"/>
              </a:rPr>
              <a:t> </a:t>
            </a:r>
            <a:r>
              <a:rPr lang="en-US" dirty="0" smtClean="0">
                <a:solidFill>
                  <a:schemeClr val="tx1"/>
                </a:solidFill>
                <a:latin typeface="+mj-lt"/>
              </a:rPr>
              <a:t>Threshold.</a:t>
            </a:r>
          </a:p>
          <a:p>
            <a:endParaRPr lang="en-US" dirty="0">
              <a:solidFill>
                <a:schemeClr val="tx1"/>
              </a:solidFill>
              <a:latin typeface="+mj-lt"/>
            </a:endParaRPr>
          </a:p>
          <a:p>
            <a:endParaRPr lang="en-US" dirty="0">
              <a:solidFill>
                <a:schemeClr val="tx1"/>
              </a:solidFill>
              <a:latin typeface="+mj-lt"/>
            </a:endParaRPr>
          </a:p>
        </p:txBody>
      </p:sp>
      <p:sp>
        <p:nvSpPr>
          <p:cNvPr id="4" name="Slide Number Placeholder 3"/>
          <p:cNvSpPr>
            <a:spLocks noGrp="1"/>
          </p:cNvSpPr>
          <p:nvPr>
            <p:ph type="sldNum" sz="quarter" idx="12"/>
          </p:nvPr>
        </p:nvSpPr>
        <p:spPr/>
        <p:txBody>
          <a:bodyPr/>
          <a:lstStyle/>
          <a:p>
            <a:fld id="{15668D9F-C7CC-4B2B-B351-EE95C4917CF8}" type="slidenum">
              <a:rPr lang="en-US">
                <a:solidFill>
                  <a:prstClr val="black">
                    <a:tint val="75000"/>
                  </a:prstClr>
                </a:solidFill>
                <a:latin typeface="Calibri"/>
              </a:rPr>
              <a:pPr/>
              <a:t>23</a:t>
            </a:fld>
            <a:endParaRPr lang="en-US" dirty="0">
              <a:solidFill>
                <a:prstClr val="black">
                  <a:tint val="75000"/>
                </a:prstClr>
              </a:solidFill>
              <a:latin typeface="Calibri"/>
            </a:endParaRPr>
          </a:p>
        </p:txBody>
      </p:sp>
      <p:sp>
        <p:nvSpPr>
          <p:cNvPr id="6" name="TextBox 5"/>
          <p:cNvSpPr txBox="1"/>
          <p:nvPr/>
        </p:nvSpPr>
        <p:spPr>
          <a:xfrm>
            <a:off x="185504" y="3309102"/>
            <a:ext cx="2715827"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prstClr val="black"/>
                </a:solidFill>
                <a:latin typeface="Calibri"/>
              </a:rPr>
              <a:t>Click on </a:t>
            </a:r>
            <a:r>
              <a:rPr lang="en-US" sz="1600" dirty="0" smtClean="0">
                <a:solidFill>
                  <a:prstClr val="black"/>
                </a:solidFill>
                <a:latin typeface="Calibri"/>
              </a:rPr>
              <a:t>“</a:t>
            </a:r>
            <a:r>
              <a:rPr lang="en-US" sz="1600" dirty="0" smtClean="0">
                <a:solidFill>
                  <a:prstClr val="black"/>
                </a:solidFill>
                <a:latin typeface="Calibri"/>
              </a:rPr>
              <a:t>View Investment Summary</a:t>
            </a:r>
            <a:r>
              <a:rPr lang="en-US" sz="1600" dirty="0" smtClean="0">
                <a:solidFill>
                  <a:prstClr val="black"/>
                </a:solidFill>
                <a:latin typeface="Calibri"/>
              </a:rPr>
              <a:t>” </a:t>
            </a:r>
            <a:r>
              <a:rPr lang="en-US" sz="1600" dirty="0">
                <a:solidFill>
                  <a:prstClr val="black"/>
                </a:solidFill>
                <a:latin typeface="Calibri"/>
              </a:rPr>
              <a:t>from your Home page and </a:t>
            </a:r>
            <a:r>
              <a:rPr lang="en-US" sz="1600" dirty="0" smtClean="0">
                <a:solidFill>
                  <a:prstClr val="black"/>
                </a:solidFill>
                <a:latin typeface="Calibri"/>
              </a:rPr>
              <a:t>then the Edit link next to “</a:t>
            </a:r>
            <a:r>
              <a:rPr lang="en-US" sz="1600" dirty="0" smtClean="0">
                <a:solidFill>
                  <a:prstClr val="black"/>
                </a:solidFill>
                <a:latin typeface="Calibri"/>
              </a:rPr>
              <a:t>Investment Auto-Transfer</a:t>
            </a:r>
            <a:r>
              <a:rPr lang="en-US" sz="1600" dirty="0" smtClean="0">
                <a:solidFill>
                  <a:prstClr val="black"/>
                </a:solidFill>
                <a:latin typeface="Calibri"/>
              </a:rPr>
              <a:t>” </a:t>
            </a:r>
            <a:r>
              <a:rPr lang="en-US" sz="1600" dirty="0">
                <a:solidFill>
                  <a:prstClr val="black"/>
                </a:solidFill>
                <a:latin typeface="Calibri"/>
              </a:rPr>
              <a:t>to set your threshold.</a:t>
            </a:r>
          </a:p>
        </p:txBody>
      </p:sp>
      <p:sp>
        <p:nvSpPr>
          <p:cNvPr id="7" name="TextBox 6"/>
          <p:cNvSpPr txBox="1"/>
          <p:nvPr/>
        </p:nvSpPr>
        <p:spPr>
          <a:xfrm>
            <a:off x="7329256" y="5121721"/>
            <a:ext cx="2881544" cy="10772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prstClr val="black"/>
                </a:solidFill>
                <a:latin typeface="Calibri"/>
              </a:rPr>
              <a:t>Check off the check box, define your investment sweep dollar amount (must be $2,000 or more), and then click “Save”</a:t>
            </a:r>
          </a:p>
        </p:txBody>
      </p:sp>
      <p:sp>
        <p:nvSpPr>
          <p:cNvPr id="8" name="Down Arrow 7"/>
          <p:cNvSpPr/>
          <p:nvPr/>
        </p:nvSpPr>
        <p:spPr>
          <a:xfrm rot="5400000">
            <a:off x="6967122" y="5317430"/>
            <a:ext cx="381000" cy="3048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173643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0" y="162720"/>
            <a:ext cx="8229600" cy="1143000"/>
          </a:xfrm>
        </p:spPr>
        <p:txBody>
          <a:bodyPr/>
          <a:lstStyle/>
          <a:p>
            <a:r>
              <a:rPr lang="en-US" dirty="0" smtClean="0"/>
              <a:t>Manage Your Investments</a:t>
            </a:r>
            <a:endParaRPr lang="en-US" dirty="0"/>
          </a:p>
        </p:txBody>
      </p:sp>
      <p:sp>
        <p:nvSpPr>
          <p:cNvPr id="4" name="Slide Number Placeholder 3"/>
          <p:cNvSpPr>
            <a:spLocks noGrp="1"/>
          </p:cNvSpPr>
          <p:nvPr>
            <p:ph type="sldNum" sz="quarter" idx="12"/>
          </p:nvPr>
        </p:nvSpPr>
        <p:spPr/>
        <p:txBody>
          <a:bodyPr/>
          <a:lstStyle/>
          <a:p>
            <a:fld id="{15668D9F-C7CC-4B2B-B351-EE95C4917CF8}" type="slidenum">
              <a:rPr lang="en-US">
                <a:solidFill>
                  <a:prstClr val="black">
                    <a:tint val="75000"/>
                  </a:prstClr>
                </a:solidFill>
                <a:latin typeface="Calibri"/>
              </a:rPr>
              <a:pPr/>
              <a:t>24</a:t>
            </a:fld>
            <a:endParaRPr lang="en-US" dirty="0">
              <a:solidFill>
                <a:prstClr val="black">
                  <a:tint val="75000"/>
                </a:prstClr>
              </a:solidFill>
              <a:latin typeface="Calibri"/>
            </a:endParaRPr>
          </a:p>
        </p:txBody>
      </p:sp>
      <p:pic>
        <p:nvPicPr>
          <p:cNvPr id="3" name="Picture 2"/>
          <p:cNvPicPr>
            <a:picLocks noChangeAspect="1"/>
          </p:cNvPicPr>
          <p:nvPr/>
        </p:nvPicPr>
        <p:blipFill>
          <a:blip r:embed="rId2"/>
          <a:stretch>
            <a:fillRect/>
          </a:stretch>
        </p:blipFill>
        <p:spPr>
          <a:xfrm>
            <a:off x="2128702" y="939478"/>
            <a:ext cx="5556450" cy="5070705"/>
          </a:xfrm>
          <a:prstGeom prst="rect">
            <a:avLst/>
          </a:prstGeom>
        </p:spPr>
      </p:pic>
      <p:sp>
        <p:nvSpPr>
          <p:cNvPr id="6" name="TextBox 5"/>
          <p:cNvSpPr txBox="1"/>
          <p:nvPr/>
        </p:nvSpPr>
        <p:spPr>
          <a:xfrm>
            <a:off x="204187" y="2814961"/>
            <a:ext cx="2608094"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prstClr val="black"/>
                </a:solidFill>
                <a:latin typeface="Calibri"/>
              </a:rPr>
              <a:t>Click </a:t>
            </a:r>
            <a:r>
              <a:rPr lang="en-US" sz="1600" dirty="0" smtClean="0">
                <a:solidFill>
                  <a:prstClr val="black"/>
                </a:solidFill>
                <a:latin typeface="Calibri"/>
              </a:rPr>
              <a:t>the</a:t>
            </a:r>
            <a:r>
              <a:rPr lang="en-US" sz="1600" dirty="0" smtClean="0">
                <a:solidFill>
                  <a:prstClr val="black"/>
                </a:solidFill>
                <a:latin typeface="Calibri"/>
              </a:rPr>
              <a:t> “</a:t>
            </a:r>
            <a:r>
              <a:rPr lang="en-US" sz="1600" dirty="0" smtClean="0">
                <a:solidFill>
                  <a:prstClr val="black"/>
                </a:solidFill>
                <a:latin typeface="Calibri"/>
              </a:rPr>
              <a:t>Change Investments</a:t>
            </a:r>
            <a:r>
              <a:rPr lang="en-US" sz="1600" dirty="0" smtClean="0">
                <a:solidFill>
                  <a:prstClr val="black"/>
                </a:solidFill>
                <a:latin typeface="Calibri"/>
              </a:rPr>
              <a:t>” button from your Investment Summary page for a step-by-step process of changing existing and/or future investments.</a:t>
            </a:r>
            <a:endParaRPr lang="en-US" sz="1600" dirty="0">
              <a:solidFill>
                <a:prstClr val="black"/>
              </a:solidFill>
              <a:latin typeface="Calibri"/>
            </a:endParaRPr>
          </a:p>
        </p:txBody>
      </p:sp>
      <p:pic>
        <p:nvPicPr>
          <p:cNvPr id="5" name="Picture 4"/>
          <p:cNvPicPr>
            <a:picLocks noChangeAspect="1"/>
          </p:cNvPicPr>
          <p:nvPr/>
        </p:nvPicPr>
        <p:blipFill>
          <a:blip r:embed="rId3"/>
          <a:stretch>
            <a:fillRect/>
          </a:stretch>
        </p:blipFill>
        <p:spPr>
          <a:xfrm>
            <a:off x="7375124" y="2158448"/>
            <a:ext cx="4665956" cy="4562613"/>
          </a:xfrm>
          <a:prstGeom prst="rect">
            <a:avLst/>
          </a:prstGeom>
        </p:spPr>
      </p:pic>
      <p:sp>
        <p:nvSpPr>
          <p:cNvPr id="8" name="TextBox 7"/>
          <p:cNvSpPr txBox="1"/>
          <p:nvPr/>
        </p:nvSpPr>
        <p:spPr>
          <a:xfrm>
            <a:off x="8857973" y="1529178"/>
            <a:ext cx="2993715"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smtClean="0">
                <a:solidFill>
                  <a:prstClr val="black"/>
                </a:solidFill>
                <a:latin typeface="Calibri"/>
              </a:rPr>
              <a:t>Your HSA account has a wide variety of investment options with varying risk tolerance levels.</a:t>
            </a:r>
            <a:endParaRPr lang="en-US" sz="1600" dirty="0">
              <a:solidFill>
                <a:prstClr val="black"/>
              </a:solidFill>
              <a:latin typeface="Calibri"/>
            </a:endParaRPr>
          </a:p>
        </p:txBody>
      </p:sp>
    </p:spTree>
    <p:extLst>
      <p:ext uri="{BB962C8B-B14F-4D97-AF65-F5344CB8AC3E}">
        <p14:creationId xmlns:p14="http://schemas.microsoft.com/office/powerpoint/2010/main" val="628701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68" r="868"/>
          <a:stretch>
            <a:fillRect/>
          </a:stretch>
        </p:blipFill>
        <p:spPr/>
      </p:pic>
      <p:sp>
        <p:nvSpPr>
          <p:cNvPr id="3" name="Picture Placeholder 2"/>
          <p:cNvSpPr>
            <a:spLocks noGrp="1"/>
          </p:cNvSpPr>
          <p:nvPr>
            <p:ph type="pic" sz="quarter" idx="12"/>
          </p:nvPr>
        </p:nvSpPr>
        <p:spPr/>
      </p:sp>
      <p:sp>
        <p:nvSpPr>
          <p:cNvPr id="4" name="Title 3"/>
          <p:cNvSpPr>
            <a:spLocks noGrp="1"/>
          </p:cNvSpPr>
          <p:nvPr>
            <p:ph type="title"/>
          </p:nvPr>
        </p:nvSpPr>
        <p:spPr/>
        <p:txBody>
          <a:bodyPr/>
          <a:lstStyle/>
          <a:p>
            <a:r>
              <a:rPr lang="en-US" dirty="0" smtClean="0"/>
              <a:t>Contact us!</a:t>
            </a:r>
            <a:endParaRPr lang="en-US" dirty="0"/>
          </a:p>
        </p:txBody>
      </p:sp>
      <p:sp>
        <p:nvSpPr>
          <p:cNvPr id="5" name="Text Placeholder 4"/>
          <p:cNvSpPr>
            <a:spLocks noGrp="1"/>
          </p:cNvSpPr>
          <p:nvPr>
            <p:ph type="body" sz="quarter" idx="11"/>
          </p:nvPr>
        </p:nvSpPr>
        <p:spPr/>
        <p:txBody>
          <a:bodyPr/>
          <a:lstStyle/>
          <a:p>
            <a:r>
              <a:rPr lang="en-US" dirty="0" smtClean="0"/>
              <a:t>We’re here to help…sentinelgroup.com</a:t>
            </a:r>
            <a:endParaRPr lang="en-US" dirty="0"/>
          </a:p>
        </p:txBody>
      </p:sp>
      <p:sp>
        <p:nvSpPr>
          <p:cNvPr id="6" name="Picture Placeholder 5"/>
          <p:cNvSpPr>
            <a:spLocks noGrp="1"/>
          </p:cNvSpPr>
          <p:nvPr>
            <p:ph type="pic" sz="quarter" idx="13"/>
          </p:nvPr>
        </p:nvSpPr>
        <p:spPr/>
      </p:sp>
    </p:spTree>
    <p:extLst>
      <p:ext uri="{BB962C8B-B14F-4D97-AF65-F5344CB8AC3E}">
        <p14:creationId xmlns:p14="http://schemas.microsoft.com/office/powerpoint/2010/main" val="3124816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981200" y="76200"/>
            <a:ext cx="7086600" cy="1143000"/>
          </a:xfrm>
        </p:spPr>
        <p:txBody>
          <a:bodyPr/>
          <a:lstStyle/>
          <a:p>
            <a:r>
              <a:rPr lang="en-US" dirty="0" smtClean="0"/>
              <a:t>Health Savings Account Overview</a:t>
            </a:r>
            <a:endParaRPr lang="en-US" dirty="0"/>
          </a:p>
        </p:txBody>
      </p:sp>
      <p:sp>
        <p:nvSpPr>
          <p:cNvPr id="160771" name="Rectangle 3"/>
          <p:cNvSpPr>
            <a:spLocks noGrp="1" noChangeArrowheads="1"/>
          </p:cNvSpPr>
          <p:nvPr>
            <p:ph idx="1"/>
          </p:nvPr>
        </p:nvSpPr>
        <p:spPr>
          <a:xfrm>
            <a:off x="2118940" y="1384114"/>
            <a:ext cx="7662862" cy="4788086"/>
          </a:xfrm>
        </p:spPr>
        <p:txBody>
          <a:bodyPr>
            <a:normAutofit fontScale="92500" lnSpcReduction="10000"/>
          </a:bodyPr>
          <a:lstStyle/>
          <a:p>
            <a:r>
              <a:rPr lang="en-US" dirty="0">
                <a:solidFill>
                  <a:schemeClr val="tx1"/>
                </a:solidFill>
                <a:latin typeface="+mj-lt"/>
              </a:rPr>
              <a:t>A Health Savings Account (HSA) is a savings account used in conjunction with a </a:t>
            </a:r>
            <a:r>
              <a:rPr lang="en-US" dirty="0" smtClean="0">
                <a:solidFill>
                  <a:schemeClr val="tx1"/>
                </a:solidFill>
                <a:latin typeface="+mj-lt"/>
              </a:rPr>
              <a:t>High-Deductible Health Plan and </a:t>
            </a:r>
            <a:r>
              <a:rPr lang="en-US" dirty="0">
                <a:solidFill>
                  <a:schemeClr val="tx1"/>
                </a:solidFill>
                <a:latin typeface="+mj-lt"/>
              </a:rPr>
              <a:t>allows users to save </a:t>
            </a:r>
            <a:r>
              <a:rPr lang="en-US" dirty="0" smtClean="0">
                <a:solidFill>
                  <a:schemeClr val="tx1"/>
                </a:solidFill>
                <a:latin typeface="+mj-lt"/>
              </a:rPr>
              <a:t>money, </a:t>
            </a:r>
            <a:r>
              <a:rPr lang="en-US" dirty="0">
                <a:solidFill>
                  <a:schemeClr val="tx1"/>
                </a:solidFill>
                <a:latin typeface="+mj-lt"/>
              </a:rPr>
              <a:t>tax-free, on qualified medical, prescription drug, dental and vision expenses.</a:t>
            </a:r>
          </a:p>
          <a:p>
            <a:pPr marL="0" indent="0">
              <a:buNone/>
            </a:pPr>
            <a:endParaRPr lang="en-US" dirty="0" smtClean="0">
              <a:solidFill>
                <a:schemeClr val="tx1"/>
              </a:solidFill>
              <a:latin typeface="+mj-lt"/>
            </a:endParaRPr>
          </a:p>
          <a:p>
            <a:r>
              <a:rPr lang="en-US" dirty="0" smtClean="0">
                <a:solidFill>
                  <a:schemeClr val="tx1"/>
                </a:solidFill>
                <a:latin typeface="+mj-lt"/>
              </a:rPr>
              <a:t>HSA </a:t>
            </a:r>
            <a:r>
              <a:rPr lang="en-US" dirty="0">
                <a:solidFill>
                  <a:schemeClr val="tx1"/>
                </a:solidFill>
                <a:latin typeface="+mj-lt"/>
              </a:rPr>
              <a:t>contributions are made tax-free and the funds can grow </a:t>
            </a:r>
            <a:r>
              <a:rPr lang="en-US" dirty="0" smtClean="0">
                <a:solidFill>
                  <a:schemeClr val="tx1"/>
                </a:solidFill>
                <a:latin typeface="+mj-lt"/>
              </a:rPr>
              <a:t>tax-free via </a:t>
            </a:r>
            <a:r>
              <a:rPr lang="en-US" sz="2100" dirty="0">
                <a:solidFill>
                  <a:schemeClr val="tx1"/>
                </a:solidFill>
                <a:latin typeface="+mj-lt"/>
              </a:rPr>
              <a:t>investments. You can invest your HSA balance once you have $2,000 in your account.</a:t>
            </a:r>
          </a:p>
          <a:p>
            <a:pPr marL="0" indent="0">
              <a:buNone/>
            </a:pPr>
            <a:endParaRPr lang="en-US" dirty="0" smtClean="0">
              <a:solidFill>
                <a:schemeClr val="tx1"/>
              </a:solidFill>
              <a:latin typeface="+mj-lt"/>
            </a:endParaRPr>
          </a:p>
          <a:p>
            <a:r>
              <a:rPr lang="en-US" dirty="0" smtClean="0">
                <a:solidFill>
                  <a:schemeClr val="tx1"/>
                </a:solidFill>
                <a:latin typeface="+mj-lt"/>
              </a:rPr>
              <a:t>The </a:t>
            </a:r>
            <a:r>
              <a:rPr lang="en-US" dirty="0">
                <a:solidFill>
                  <a:schemeClr val="tx1"/>
                </a:solidFill>
                <a:latin typeface="+mj-lt"/>
              </a:rPr>
              <a:t>funds can </a:t>
            </a:r>
            <a:r>
              <a:rPr lang="en-US" dirty="0" smtClean="0">
                <a:solidFill>
                  <a:schemeClr val="tx1"/>
                </a:solidFill>
                <a:latin typeface="+mj-lt"/>
              </a:rPr>
              <a:t>also be </a:t>
            </a:r>
            <a:r>
              <a:rPr lang="en-US" dirty="0">
                <a:solidFill>
                  <a:schemeClr val="tx1"/>
                </a:solidFill>
                <a:latin typeface="+mj-lt"/>
              </a:rPr>
              <a:t>distributed from the account tax-free (as long as they are used for qualified medical</a:t>
            </a:r>
            <a:r>
              <a:rPr lang="en-US" dirty="0" smtClean="0">
                <a:solidFill>
                  <a:schemeClr val="tx1"/>
                </a:solidFill>
                <a:latin typeface="+mj-lt"/>
              </a:rPr>
              <a:t>, prescription drug, </a:t>
            </a:r>
            <a:r>
              <a:rPr lang="en-US" dirty="0">
                <a:solidFill>
                  <a:schemeClr val="tx1"/>
                </a:solidFill>
                <a:latin typeface="+mj-lt"/>
              </a:rPr>
              <a:t>dental, and vision </a:t>
            </a:r>
            <a:r>
              <a:rPr lang="en-US" dirty="0" smtClean="0">
                <a:solidFill>
                  <a:schemeClr val="tx1"/>
                </a:solidFill>
                <a:latin typeface="+mj-lt"/>
              </a:rPr>
              <a:t>expenses).</a:t>
            </a:r>
          </a:p>
          <a:p>
            <a:pPr marL="0" indent="0">
              <a:buNone/>
            </a:pPr>
            <a:endParaRPr lang="en-US" dirty="0" smtClean="0">
              <a:solidFill>
                <a:schemeClr val="tx1"/>
              </a:solidFill>
              <a:latin typeface="+mj-lt"/>
            </a:endParaRPr>
          </a:p>
          <a:p>
            <a:r>
              <a:rPr lang="en-US" dirty="0" smtClean="0">
                <a:solidFill>
                  <a:schemeClr val="tx1"/>
                </a:solidFill>
                <a:latin typeface="+mj-lt"/>
              </a:rPr>
              <a:t>You </a:t>
            </a:r>
            <a:r>
              <a:rPr lang="en-US" dirty="0">
                <a:solidFill>
                  <a:schemeClr val="tx1"/>
                </a:solidFill>
                <a:latin typeface="+mj-lt"/>
              </a:rPr>
              <a:t>may not contribute to both an HSA and traditional Health or Medical Flexible Spending Account (FSA) at the same time. </a:t>
            </a:r>
            <a:endParaRPr lang="en-US" dirty="0" smtClean="0">
              <a:solidFill>
                <a:schemeClr val="tx1"/>
              </a:solidFill>
              <a:latin typeface="+mj-lt"/>
            </a:endParaRPr>
          </a:p>
          <a:p>
            <a:pPr marL="0" indent="0">
              <a:buNone/>
            </a:pPr>
            <a:r>
              <a:rPr lang="en-US" dirty="0" smtClean="0">
                <a:solidFill>
                  <a:schemeClr val="tx1"/>
                </a:solidFill>
                <a:latin typeface="+mj-lt"/>
              </a:rPr>
              <a:t> </a:t>
            </a:r>
          </a:p>
          <a:p>
            <a:r>
              <a:rPr lang="en-US" dirty="0" smtClean="0">
                <a:solidFill>
                  <a:schemeClr val="tx1"/>
                </a:solidFill>
                <a:latin typeface="+mj-lt"/>
              </a:rPr>
              <a:t>The Dependent Care FSA is not impacted by HSA contributions. </a:t>
            </a:r>
          </a:p>
          <a:p>
            <a:pPr>
              <a:lnSpc>
                <a:spcPct val="70000"/>
              </a:lnSpc>
              <a:spcBef>
                <a:spcPct val="35000"/>
              </a:spcBef>
              <a:buClr>
                <a:srgbClr val="A3B93E"/>
              </a:buClr>
              <a:buFont typeface="Wingdings" panose="05000000000000000000" pitchFamily="2" charset="2"/>
              <a:buChar char="§"/>
              <a:tabLst>
                <a:tab pos="0" algn="l"/>
              </a:tabLst>
            </a:pPr>
            <a:endParaRPr lang="en-US" sz="1500" dirty="0">
              <a:solidFill>
                <a:schemeClr val="tx1"/>
              </a:solidFill>
              <a:latin typeface="+mj-lt"/>
            </a:endParaRPr>
          </a:p>
          <a:p>
            <a:pPr marL="0" indent="0">
              <a:lnSpc>
                <a:spcPct val="70000"/>
              </a:lnSpc>
              <a:spcBef>
                <a:spcPct val="35000"/>
              </a:spcBef>
              <a:buClr>
                <a:srgbClr val="A3B93E"/>
              </a:buClr>
              <a:buNone/>
              <a:tabLst>
                <a:tab pos="0" algn="l"/>
              </a:tabLst>
            </a:pPr>
            <a:endParaRPr lang="en-US" dirty="0"/>
          </a:p>
          <a:p>
            <a:pPr lvl="1">
              <a:lnSpc>
                <a:spcPct val="70000"/>
              </a:lnSpc>
              <a:spcBef>
                <a:spcPct val="55000"/>
              </a:spcBef>
              <a:buClr>
                <a:srgbClr val="A3B93E"/>
              </a:buClr>
              <a:buFont typeface="Wingdings" panose="05000000000000000000" pitchFamily="2" charset="2"/>
              <a:buChar char="§"/>
              <a:tabLst>
                <a:tab pos="0" algn="l"/>
              </a:tabLst>
            </a:pPr>
            <a:endParaRPr lang="en-US" sz="1800" i="1" dirty="0"/>
          </a:p>
          <a:p>
            <a:pPr lvl="1">
              <a:lnSpc>
                <a:spcPct val="70000"/>
              </a:lnSpc>
              <a:spcBef>
                <a:spcPct val="55000"/>
              </a:spcBef>
              <a:buClr>
                <a:srgbClr val="A3B93E"/>
              </a:buClr>
              <a:buFont typeface="Wingdings" panose="05000000000000000000" pitchFamily="2" charset="2"/>
              <a:buChar char="§"/>
              <a:tabLst>
                <a:tab pos="0" algn="l"/>
              </a:tabLst>
            </a:pPr>
            <a:endParaRPr lang="en-US" sz="1800" i="1" dirty="0"/>
          </a:p>
        </p:txBody>
      </p:sp>
      <p:sp>
        <p:nvSpPr>
          <p:cNvPr id="2" name="Slide Number Placeholder 1"/>
          <p:cNvSpPr>
            <a:spLocks noGrp="1"/>
          </p:cNvSpPr>
          <p:nvPr>
            <p:ph type="sldNum" sz="quarter" idx="12"/>
          </p:nvPr>
        </p:nvSpPr>
        <p:spPr/>
        <p:txBody>
          <a:bodyPr/>
          <a:lstStyle/>
          <a:p>
            <a:fld id="{15668D9F-C7CC-4B2B-B351-EE95C4917CF8}" type="slidenum">
              <a:rPr lang="en-US">
                <a:solidFill>
                  <a:prstClr val="black">
                    <a:tint val="75000"/>
                  </a:prstClr>
                </a:solidFill>
                <a:latin typeface="Calibri"/>
              </a:rPr>
              <a:pPr/>
              <a:t>3</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33839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HSA Considerations</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latin typeface="+mj-lt"/>
              </a:rPr>
              <a:t>You may only contribute to an HSA when you are enrolled in an HSA-qualified </a:t>
            </a:r>
            <a:r>
              <a:rPr lang="en-US" dirty="0">
                <a:solidFill>
                  <a:schemeClr val="tx1"/>
                </a:solidFill>
                <a:latin typeface="+mj-lt"/>
              </a:rPr>
              <a:t>health plan, such as the one offered by </a:t>
            </a:r>
            <a:r>
              <a:rPr lang="en-US" dirty="0" smtClean="0">
                <a:solidFill>
                  <a:schemeClr val="tx1"/>
                </a:solidFill>
                <a:latin typeface="+mj-lt"/>
              </a:rPr>
              <a:t>Bentley University.</a:t>
            </a:r>
            <a:endParaRPr lang="en-US" dirty="0">
              <a:solidFill>
                <a:schemeClr val="tx1"/>
              </a:solidFill>
              <a:latin typeface="+mj-lt"/>
            </a:endParaRPr>
          </a:p>
          <a:p>
            <a:pPr marL="0" indent="0">
              <a:buNone/>
            </a:pPr>
            <a:endParaRPr lang="en-US" dirty="0">
              <a:solidFill>
                <a:schemeClr val="tx1"/>
              </a:solidFill>
              <a:latin typeface="+mj-lt"/>
            </a:endParaRPr>
          </a:p>
          <a:p>
            <a:r>
              <a:rPr lang="en-US" dirty="0" smtClean="0">
                <a:solidFill>
                  <a:schemeClr val="tx1"/>
                </a:solidFill>
                <a:latin typeface="+mj-lt"/>
              </a:rPr>
              <a:t>You may not contribute to an HSA if: </a:t>
            </a:r>
          </a:p>
          <a:p>
            <a:pPr lvl="1">
              <a:buFont typeface="Courier New" panose="02070309020205020404" pitchFamily="49" charset="0"/>
              <a:buChar char="o"/>
            </a:pPr>
            <a:r>
              <a:rPr lang="en-US" sz="1800" dirty="0">
                <a:solidFill>
                  <a:schemeClr val="tx1"/>
                </a:solidFill>
                <a:latin typeface="+mj-lt"/>
              </a:rPr>
              <a:t>You are enrolled in Medicare</a:t>
            </a:r>
          </a:p>
          <a:p>
            <a:pPr lvl="1">
              <a:buFont typeface="Courier New" panose="02070309020205020404" pitchFamily="49" charset="0"/>
              <a:buChar char="o"/>
            </a:pPr>
            <a:r>
              <a:rPr lang="en-US" sz="1800" dirty="0">
                <a:solidFill>
                  <a:schemeClr val="tx1"/>
                </a:solidFill>
                <a:latin typeface="+mj-lt"/>
              </a:rPr>
              <a:t>You are enrolled in other health coverage</a:t>
            </a:r>
          </a:p>
          <a:p>
            <a:pPr lvl="1">
              <a:buFont typeface="Courier New" panose="02070309020205020404" pitchFamily="49" charset="0"/>
              <a:buChar char="o"/>
            </a:pPr>
            <a:r>
              <a:rPr lang="en-US" sz="1800" dirty="0">
                <a:solidFill>
                  <a:schemeClr val="tx1"/>
                </a:solidFill>
                <a:latin typeface="+mj-lt"/>
              </a:rPr>
              <a:t>You or a spouse is contributing to a Health FSA</a:t>
            </a:r>
          </a:p>
          <a:p>
            <a:pPr marL="0" indent="0">
              <a:buNone/>
            </a:pPr>
            <a:endParaRPr lang="en-US" dirty="0" smtClean="0">
              <a:solidFill>
                <a:schemeClr val="tx1"/>
              </a:solidFill>
              <a:latin typeface="+mj-lt"/>
            </a:endParaRPr>
          </a:p>
          <a:p>
            <a:r>
              <a:rPr lang="en-US" dirty="0" smtClean="0">
                <a:solidFill>
                  <a:schemeClr val="tx1"/>
                </a:solidFill>
                <a:latin typeface="+mj-lt"/>
              </a:rPr>
              <a:t>You may access your HSA funds even after you lose the eligibility to contribute to the account.</a:t>
            </a:r>
          </a:p>
          <a:p>
            <a:endParaRPr lang="en-US" dirty="0">
              <a:solidFill>
                <a:schemeClr val="tx1"/>
              </a:solidFill>
              <a:latin typeface="+mj-lt"/>
            </a:endParaRPr>
          </a:p>
          <a:p>
            <a:r>
              <a:rPr lang="en-US" dirty="0" smtClean="0">
                <a:solidFill>
                  <a:schemeClr val="tx1"/>
                </a:solidFill>
                <a:latin typeface="+mj-lt"/>
              </a:rPr>
              <a:t>You may increase or decrease your contribution amount at any point during </a:t>
            </a:r>
            <a:r>
              <a:rPr lang="en-US" dirty="0">
                <a:solidFill>
                  <a:schemeClr val="tx1"/>
                </a:solidFill>
                <a:latin typeface="+mj-lt"/>
              </a:rPr>
              <a:t>t</a:t>
            </a:r>
            <a:r>
              <a:rPr lang="en-US" dirty="0" smtClean="0">
                <a:solidFill>
                  <a:schemeClr val="tx1"/>
                </a:solidFill>
                <a:latin typeface="+mj-lt"/>
              </a:rPr>
              <a:t>he year, up to the specified maximums.</a:t>
            </a:r>
            <a:endParaRPr lang="en-US" dirty="0">
              <a:solidFill>
                <a:schemeClr val="tx1"/>
              </a:solidFill>
              <a:latin typeface="+mj-lt"/>
            </a:endParaRPr>
          </a:p>
        </p:txBody>
      </p:sp>
      <p:sp>
        <p:nvSpPr>
          <p:cNvPr id="4" name="Slide Number Placeholder 3"/>
          <p:cNvSpPr>
            <a:spLocks noGrp="1"/>
          </p:cNvSpPr>
          <p:nvPr>
            <p:ph type="sldNum" sz="quarter" idx="12"/>
          </p:nvPr>
        </p:nvSpPr>
        <p:spPr/>
        <p:txBody>
          <a:bodyPr/>
          <a:lstStyle/>
          <a:p>
            <a:fld id="{15668D9F-C7CC-4B2B-B351-EE95C4917CF8}" type="slidenum">
              <a:rPr lang="en-US">
                <a:solidFill>
                  <a:prstClr val="black">
                    <a:tint val="75000"/>
                  </a:prstClr>
                </a:solidFill>
                <a:latin typeface="Calibri"/>
              </a:rPr>
              <a:pPr/>
              <a:t>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00154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981200" y="2514600"/>
            <a:ext cx="8229600" cy="1143000"/>
          </a:xfrm>
        </p:spPr>
        <p:txBody>
          <a:bodyPr>
            <a:normAutofit/>
          </a:bodyPr>
          <a:lstStyle/>
          <a:p>
            <a:pPr algn="ctr"/>
            <a:r>
              <a:rPr lang="en-US" sz="6600" dirty="0"/>
              <a:t>Completing the Account Setup Process</a:t>
            </a:r>
          </a:p>
        </p:txBody>
      </p:sp>
      <p:sp>
        <p:nvSpPr>
          <p:cNvPr id="2" name="Slide Number Placeholder 1"/>
          <p:cNvSpPr>
            <a:spLocks noGrp="1"/>
          </p:cNvSpPr>
          <p:nvPr>
            <p:ph type="sldNum" sz="quarter" idx="12"/>
          </p:nvPr>
        </p:nvSpPr>
        <p:spPr/>
        <p:txBody>
          <a:bodyPr/>
          <a:lstStyle/>
          <a:p>
            <a:fld id="{15668D9F-C7CC-4B2B-B351-EE95C4917CF8}" type="slidenum">
              <a:rPr lang="en-US">
                <a:solidFill>
                  <a:prstClr val="black">
                    <a:tint val="75000"/>
                  </a:prstClr>
                </a:solidFill>
                <a:latin typeface="Calibri"/>
              </a:rPr>
              <a:pPr/>
              <a:t>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17010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8229600" cy="1143000"/>
          </a:xfrm>
        </p:spPr>
        <p:txBody>
          <a:bodyPr/>
          <a:lstStyle/>
          <a:p>
            <a:r>
              <a:rPr lang="en-US" dirty="0"/>
              <a:t>Completing the Account Setup Process</a:t>
            </a:r>
          </a:p>
        </p:txBody>
      </p:sp>
      <p:sp>
        <p:nvSpPr>
          <p:cNvPr id="13" name="Rectangle 3"/>
          <p:cNvSpPr>
            <a:spLocks noGrp="1" noChangeArrowheads="1"/>
          </p:cNvSpPr>
          <p:nvPr>
            <p:ph idx="1"/>
          </p:nvPr>
        </p:nvSpPr>
        <p:spPr>
          <a:xfrm>
            <a:off x="1752600" y="1295401"/>
            <a:ext cx="8686800" cy="5029199"/>
          </a:xfrm>
        </p:spPr>
        <p:txBody>
          <a:bodyPr>
            <a:normAutofit fontScale="92500" lnSpcReduction="10000"/>
          </a:bodyPr>
          <a:lstStyle/>
          <a:p>
            <a:r>
              <a:rPr lang="en-US" sz="2300" dirty="0">
                <a:solidFill>
                  <a:schemeClr val="tx1"/>
                </a:solidFill>
                <a:latin typeface="+mj-lt"/>
              </a:rPr>
              <a:t>In order to utilize your HSA funds, you will need to complete the process of opening your HSA by logging into your online account and accepting the Terms and Conditions.  Here is an overview of the Terms and Conditions:</a:t>
            </a:r>
          </a:p>
          <a:p>
            <a:pPr marL="0" indent="0">
              <a:buNone/>
            </a:pPr>
            <a:endParaRPr lang="en-US" sz="2300" dirty="0">
              <a:solidFill>
                <a:schemeClr val="tx1"/>
              </a:solidFill>
              <a:latin typeface="+mj-lt"/>
            </a:endParaRPr>
          </a:p>
          <a:p>
            <a:pPr lvl="1">
              <a:buFont typeface="Courier New" panose="02070309020205020404" pitchFamily="49" charset="0"/>
              <a:buChar char="o"/>
            </a:pPr>
            <a:r>
              <a:rPr lang="en-US" sz="2300" dirty="0">
                <a:solidFill>
                  <a:schemeClr val="tx1"/>
                </a:solidFill>
                <a:latin typeface="+mj-lt"/>
              </a:rPr>
              <a:t>Custodial Agreement:  specifies all rules associated with the account including eligibility rules, contribution rules, responsibilities of all parties, and operating rules.</a:t>
            </a:r>
          </a:p>
          <a:p>
            <a:pPr marL="400050" lvl="1" indent="0">
              <a:buNone/>
            </a:pPr>
            <a:endParaRPr lang="en-US" sz="2300" dirty="0">
              <a:solidFill>
                <a:schemeClr val="tx1"/>
              </a:solidFill>
              <a:latin typeface="+mj-lt"/>
            </a:endParaRPr>
          </a:p>
          <a:p>
            <a:pPr lvl="1">
              <a:buFont typeface="Courier New" panose="02070309020205020404" pitchFamily="49" charset="0"/>
              <a:buChar char="o"/>
            </a:pPr>
            <a:r>
              <a:rPr lang="en-US" sz="2300" dirty="0">
                <a:solidFill>
                  <a:schemeClr val="tx1"/>
                </a:solidFill>
                <a:latin typeface="+mj-lt"/>
              </a:rPr>
              <a:t>Electronic Disclosure:  defines the method by which you will receive all documentation related to your HSA.</a:t>
            </a:r>
          </a:p>
          <a:p>
            <a:pPr lvl="1" indent="-342900">
              <a:buFont typeface="Courier New" panose="02070309020205020404" pitchFamily="49" charset="0"/>
              <a:buChar char="o"/>
            </a:pPr>
            <a:endParaRPr lang="en-US" sz="2300" dirty="0">
              <a:solidFill>
                <a:schemeClr val="tx1"/>
              </a:solidFill>
              <a:latin typeface="+mj-lt"/>
            </a:endParaRPr>
          </a:p>
          <a:p>
            <a:pPr lvl="1">
              <a:buFont typeface="Courier New" panose="02070309020205020404" pitchFamily="49" charset="0"/>
              <a:buChar char="o"/>
            </a:pPr>
            <a:r>
              <a:rPr lang="en-US" sz="2300" dirty="0">
                <a:solidFill>
                  <a:schemeClr val="tx1"/>
                </a:solidFill>
                <a:latin typeface="+mj-lt"/>
              </a:rPr>
              <a:t>Patriot Act Requirements: a required check to ensure that all accountholders have been verified, allows Sentinel to request backup documentation if and when needed to validate an accountholder’s identity.</a:t>
            </a:r>
          </a:p>
          <a:p>
            <a:endParaRPr lang="en-US" sz="2300" dirty="0">
              <a:solidFill>
                <a:schemeClr val="tx1"/>
              </a:solidFill>
              <a:latin typeface="+mj-lt"/>
            </a:endParaRPr>
          </a:p>
          <a:p>
            <a:pPr marL="0" indent="0">
              <a:buNone/>
            </a:pPr>
            <a:endParaRPr lang="en-US" sz="2200" dirty="0">
              <a:solidFill>
                <a:schemeClr val="tx1"/>
              </a:solidFill>
            </a:endParaRPr>
          </a:p>
          <a:p>
            <a:pPr marL="0" indent="0">
              <a:buNone/>
            </a:pPr>
            <a:endParaRPr lang="en-US" sz="2200" dirty="0">
              <a:solidFill>
                <a:schemeClr val="tx1"/>
              </a:solidFill>
            </a:endParaRPr>
          </a:p>
          <a:p>
            <a:pPr marL="0" indent="0">
              <a:buNone/>
            </a:pPr>
            <a:endParaRPr lang="en-US" sz="2200" dirty="0">
              <a:solidFill>
                <a:schemeClr val="tx1"/>
              </a:solidFill>
            </a:endParaRPr>
          </a:p>
          <a:p>
            <a:pPr>
              <a:buClr>
                <a:srgbClr val="FF9900"/>
              </a:buClr>
            </a:pPr>
            <a:endParaRPr lang="en-US" dirty="0">
              <a:solidFill>
                <a:srgbClr val="FF0000"/>
              </a:solidFill>
            </a:endParaRPr>
          </a:p>
          <a:p>
            <a:pPr marL="0" indent="0">
              <a:buNone/>
            </a:pPr>
            <a:endParaRPr lang="en-US" dirty="0">
              <a:solidFill>
                <a:srgbClr val="FF0000"/>
              </a:solidFill>
            </a:endParaRPr>
          </a:p>
        </p:txBody>
      </p:sp>
      <p:sp>
        <p:nvSpPr>
          <p:cNvPr id="3" name="Slide Number Placeholder 2"/>
          <p:cNvSpPr>
            <a:spLocks noGrp="1"/>
          </p:cNvSpPr>
          <p:nvPr>
            <p:ph type="sldNum" sz="quarter" idx="12"/>
          </p:nvPr>
        </p:nvSpPr>
        <p:spPr/>
        <p:txBody>
          <a:bodyPr/>
          <a:lstStyle/>
          <a:p>
            <a:fld id="{15668D9F-C7CC-4B2B-B351-EE95C4917CF8}" type="slidenum">
              <a:rPr lang="en-US">
                <a:solidFill>
                  <a:prstClr val="black">
                    <a:tint val="75000"/>
                  </a:prstClr>
                </a:solidFill>
                <a:latin typeface="Calibri"/>
              </a:rPr>
              <a:pPr/>
              <a:t>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24410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a:t>
            </a:r>
            <a:r>
              <a:rPr lang="en-US" dirty="0" smtClean="0"/>
              <a:t>Conditions Overview</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448" y="1219200"/>
            <a:ext cx="751935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76400" y="5562601"/>
            <a:ext cx="8915400" cy="830997"/>
          </a:xfrm>
          <a:prstGeom prst="rect">
            <a:avLst/>
          </a:prstGeom>
          <a:noFill/>
        </p:spPr>
        <p:txBody>
          <a:bodyPr wrap="square" rtlCol="0">
            <a:spAutoFit/>
          </a:bodyPr>
          <a:lstStyle/>
          <a:p>
            <a:r>
              <a:rPr lang="en-US" sz="1600" b="1" dirty="0">
                <a:solidFill>
                  <a:prstClr val="black"/>
                </a:solidFill>
                <a:latin typeface="Calibri"/>
              </a:rPr>
              <a:t>Important Note! </a:t>
            </a:r>
            <a:r>
              <a:rPr lang="en-US" sz="1600" dirty="0">
                <a:solidFill>
                  <a:prstClr val="black"/>
                </a:solidFill>
                <a:latin typeface="Calibri"/>
              </a:rPr>
              <a:t>You will not be able to “Read and agree” to any of the terms until you scroll to the bottom of the given statement or disclosure.   At that point the agreement check box will become available.</a:t>
            </a:r>
          </a:p>
        </p:txBody>
      </p:sp>
      <p:sp>
        <p:nvSpPr>
          <p:cNvPr id="3" name="Slide Number Placeholder 2"/>
          <p:cNvSpPr>
            <a:spLocks noGrp="1"/>
          </p:cNvSpPr>
          <p:nvPr>
            <p:ph type="sldNum" sz="quarter" idx="12"/>
          </p:nvPr>
        </p:nvSpPr>
        <p:spPr/>
        <p:txBody>
          <a:bodyPr/>
          <a:lstStyle/>
          <a:p>
            <a:fld id="{15668D9F-C7CC-4B2B-B351-EE95C4917CF8}" type="slidenum">
              <a:rPr lang="en-US">
                <a:solidFill>
                  <a:prstClr val="black">
                    <a:tint val="75000"/>
                  </a:prstClr>
                </a:solidFill>
                <a:latin typeface="Calibri"/>
              </a:rPr>
              <a:pPr/>
              <a:t>7</a:t>
            </a:fld>
            <a:endParaRPr lang="en-US" dirty="0">
              <a:solidFill>
                <a:prstClr val="black">
                  <a:tint val="75000"/>
                </a:prstClr>
              </a:solidFill>
              <a:latin typeface="Calibri"/>
            </a:endParaRPr>
          </a:p>
        </p:txBody>
      </p:sp>
      <p:sp>
        <p:nvSpPr>
          <p:cNvPr id="7" name="TextBox 6"/>
          <p:cNvSpPr txBox="1"/>
          <p:nvPr/>
        </p:nvSpPr>
        <p:spPr>
          <a:xfrm>
            <a:off x="976544" y="1676400"/>
            <a:ext cx="1919056" cy="18158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prstClr val="black"/>
                </a:solidFill>
                <a:latin typeface="Calibri"/>
              </a:rPr>
              <a:t>When you log into your account for the first time, you will be prompted to read and accept the terms of the agreements.</a:t>
            </a:r>
          </a:p>
        </p:txBody>
      </p:sp>
    </p:spTree>
    <p:extLst>
      <p:ext uri="{BB962C8B-B14F-4D97-AF65-F5344CB8AC3E}">
        <p14:creationId xmlns:p14="http://schemas.microsoft.com/office/powerpoint/2010/main" val="1479376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752600" y="2819400"/>
            <a:ext cx="8763000" cy="1143000"/>
          </a:xfrm>
        </p:spPr>
        <p:txBody>
          <a:bodyPr>
            <a:normAutofit fontScale="90000"/>
          </a:bodyPr>
          <a:lstStyle/>
          <a:p>
            <a:pPr algn="ctr"/>
            <a:r>
              <a:rPr lang="en-US" sz="6600" dirty="0"/>
              <a:t>Navigating Your Online Portal and Mobile App</a:t>
            </a:r>
          </a:p>
        </p:txBody>
      </p:sp>
      <p:sp>
        <p:nvSpPr>
          <p:cNvPr id="2" name="Slide Number Placeholder 1"/>
          <p:cNvSpPr>
            <a:spLocks noGrp="1"/>
          </p:cNvSpPr>
          <p:nvPr>
            <p:ph type="sldNum" sz="quarter" idx="12"/>
          </p:nvPr>
        </p:nvSpPr>
        <p:spPr/>
        <p:txBody>
          <a:bodyPr/>
          <a:lstStyle/>
          <a:p>
            <a:fld id="{15668D9F-C7CC-4B2B-B351-EE95C4917CF8}" type="slidenum">
              <a:rPr lang="en-US">
                <a:solidFill>
                  <a:prstClr val="black">
                    <a:tint val="75000"/>
                  </a:prstClr>
                </a:solidFill>
                <a:latin typeface="Calibri"/>
              </a:rPr>
              <a:pPr/>
              <a:t>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3247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Your Online Account</a:t>
            </a:r>
            <a:endParaRPr lang="en-US" dirty="0"/>
          </a:p>
        </p:txBody>
      </p:sp>
      <p:sp>
        <p:nvSpPr>
          <p:cNvPr id="4" name="Rectangle 3"/>
          <p:cNvSpPr>
            <a:spLocks noGrp="1" noChangeArrowheads="1"/>
          </p:cNvSpPr>
          <p:nvPr>
            <p:ph idx="1"/>
          </p:nvPr>
        </p:nvSpPr>
        <p:spPr>
          <a:xfrm>
            <a:off x="1752600" y="1219200"/>
            <a:ext cx="8382000" cy="2743200"/>
          </a:xfrm>
        </p:spPr>
        <p:txBody>
          <a:bodyPr>
            <a:normAutofit/>
          </a:bodyPr>
          <a:lstStyle/>
          <a:p>
            <a:r>
              <a:rPr lang="en-US" dirty="0" smtClean="0">
                <a:solidFill>
                  <a:schemeClr val="tx1"/>
                </a:solidFill>
                <a:latin typeface="+mj-lt"/>
              </a:rPr>
              <a:t>Steps to log into the site:</a:t>
            </a:r>
          </a:p>
          <a:p>
            <a:pPr lvl="1">
              <a:buFont typeface="Courier New" panose="02070309020205020404" pitchFamily="49" charset="0"/>
              <a:buChar char="o"/>
            </a:pPr>
            <a:r>
              <a:rPr lang="en-US" sz="1600" dirty="0">
                <a:solidFill>
                  <a:schemeClr val="tx1"/>
                </a:solidFill>
                <a:latin typeface="+mj-lt"/>
              </a:rPr>
              <a:t>Go to </a:t>
            </a:r>
            <a:r>
              <a:rPr lang="en-US" sz="1600" dirty="0">
                <a:solidFill>
                  <a:schemeClr val="tx1"/>
                </a:solidFill>
                <a:latin typeface="+mj-lt"/>
                <a:hlinkClick r:id="rId2"/>
              </a:rPr>
              <a:t>https://www.sentinelgroup.com/</a:t>
            </a:r>
            <a:r>
              <a:rPr lang="en-US" sz="1600" dirty="0">
                <a:solidFill>
                  <a:schemeClr val="tx1"/>
                </a:solidFill>
                <a:latin typeface="+mj-lt"/>
              </a:rPr>
              <a:t> </a:t>
            </a:r>
          </a:p>
          <a:p>
            <a:pPr lvl="1">
              <a:buFont typeface="Courier New" panose="02070309020205020404" pitchFamily="49" charset="0"/>
              <a:buChar char="o"/>
            </a:pPr>
            <a:r>
              <a:rPr lang="en-US" sz="1600" dirty="0" smtClean="0">
                <a:solidFill>
                  <a:schemeClr val="tx1"/>
                </a:solidFill>
                <a:latin typeface="+mj-lt"/>
              </a:rPr>
              <a:t>Select “I am an Individual” and choose “FSA</a:t>
            </a:r>
            <a:r>
              <a:rPr lang="en-US" sz="1600" dirty="0">
                <a:solidFill>
                  <a:schemeClr val="tx1"/>
                </a:solidFill>
                <a:latin typeface="+mj-lt"/>
              </a:rPr>
              <a:t>, HSA, HRA, </a:t>
            </a:r>
            <a:r>
              <a:rPr lang="en-US" sz="1600" dirty="0" smtClean="0">
                <a:solidFill>
                  <a:schemeClr val="tx1"/>
                </a:solidFill>
                <a:latin typeface="+mj-lt"/>
              </a:rPr>
              <a:t>Commuter Accounts” from the “Login” drop-down menu.</a:t>
            </a:r>
            <a:endParaRPr lang="en-US" sz="1600" dirty="0">
              <a:solidFill>
                <a:schemeClr val="tx1"/>
              </a:solidFill>
              <a:latin typeface="+mj-lt"/>
            </a:endParaRPr>
          </a:p>
          <a:p>
            <a:pPr lvl="1">
              <a:buFont typeface="Courier New" panose="02070309020205020404" pitchFamily="49" charset="0"/>
              <a:buChar char="o"/>
            </a:pPr>
            <a:r>
              <a:rPr lang="en-US" sz="1600" dirty="0">
                <a:solidFill>
                  <a:schemeClr val="tx1"/>
                </a:solidFill>
                <a:latin typeface="+mj-lt"/>
              </a:rPr>
              <a:t>If you have logged into the website in the past for </a:t>
            </a:r>
            <a:r>
              <a:rPr lang="en-US" sz="1600" dirty="0" smtClean="0">
                <a:solidFill>
                  <a:schemeClr val="tx1"/>
                </a:solidFill>
                <a:latin typeface="+mj-lt"/>
              </a:rPr>
              <a:t>FSA, </a:t>
            </a:r>
            <a:r>
              <a:rPr lang="en-US" sz="1600" dirty="0">
                <a:solidFill>
                  <a:schemeClr val="tx1"/>
                </a:solidFill>
                <a:latin typeface="+mj-lt"/>
              </a:rPr>
              <a:t>you will use the </a:t>
            </a:r>
            <a:r>
              <a:rPr lang="en-US" sz="1600" dirty="0" smtClean="0">
                <a:solidFill>
                  <a:schemeClr val="tx1"/>
                </a:solidFill>
                <a:latin typeface="+mj-lt"/>
              </a:rPr>
              <a:t>“Existing Users” </a:t>
            </a:r>
            <a:r>
              <a:rPr lang="en-US" sz="1600" dirty="0">
                <a:solidFill>
                  <a:schemeClr val="tx1"/>
                </a:solidFill>
                <a:latin typeface="+mj-lt"/>
              </a:rPr>
              <a:t>option and use those same credentials to access your </a:t>
            </a:r>
            <a:r>
              <a:rPr lang="en-US" sz="1600" dirty="0" smtClean="0">
                <a:solidFill>
                  <a:schemeClr val="tx1"/>
                </a:solidFill>
                <a:latin typeface="+mj-lt"/>
              </a:rPr>
              <a:t>HSA.</a:t>
            </a:r>
            <a:endParaRPr lang="en-US" sz="1600" dirty="0">
              <a:solidFill>
                <a:schemeClr val="tx1"/>
              </a:solidFill>
              <a:latin typeface="+mj-lt"/>
            </a:endParaRPr>
          </a:p>
          <a:p>
            <a:pPr lvl="1">
              <a:buFont typeface="Courier New" panose="02070309020205020404" pitchFamily="49" charset="0"/>
              <a:buChar char="o"/>
            </a:pPr>
            <a:r>
              <a:rPr lang="en-US" sz="1600" dirty="0">
                <a:solidFill>
                  <a:schemeClr val="tx1"/>
                </a:solidFill>
                <a:latin typeface="+mj-lt"/>
              </a:rPr>
              <a:t>If this is your first time logging into the site, use the </a:t>
            </a:r>
            <a:r>
              <a:rPr lang="en-US" sz="1600" dirty="0" smtClean="0">
                <a:solidFill>
                  <a:schemeClr val="tx1"/>
                </a:solidFill>
                <a:latin typeface="+mj-lt"/>
              </a:rPr>
              <a:t>“Get Started” button under </a:t>
            </a:r>
            <a:r>
              <a:rPr lang="en-US" sz="1600" dirty="0">
                <a:solidFill>
                  <a:schemeClr val="tx1"/>
                </a:solidFill>
                <a:latin typeface="+mj-lt"/>
              </a:rPr>
              <a:t>“New User</a:t>
            </a:r>
            <a:r>
              <a:rPr lang="en-US" sz="1600" dirty="0" smtClean="0">
                <a:solidFill>
                  <a:schemeClr val="tx1"/>
                </a:solidFill>
                <a:latin typeface="+mj-lt"/>
              </a:rPr>
              <a:t>?” to create your account.</a:t>
            </a:r>
            <a:endParaRPr lang="en-US" sz="1600" dirty="0">
              <a:solidFill>
                <a:schemeClr val="tx1"/>
              </a:solidFill>
              <a:latin typeface="+mj-lt"/>
            </a:endParaRPr>
          </a:p>
          <a:p>
            <a:pPr marL="457200" lvl="1" indent="0">
              <a:buNone/>
            </a:pPr>
            <a:endParaRPr lang="en-US" sz="1700" dirty="0">
              <a:solidFill>
                <a:schemeClr val="tx1"/>
              </a:solidFill>
              <a:latin typeface="+mj-lt"/>
            </a:endParaRPr>
          </a:p>
          <a:p>
            <a:pPr marL="0" indent="0">
              <a:buNone/>
            </a:pPr>
            <a:endParaRPr lang="en-US" sz="2200" dirty="0">
              <a:solidFill>
                <a:schemeClr val="tx1"/>
              </a:solidFill>
            </a:endParaRPr>
          </a:p>
          <a:p>
            <a:pPr marL="0" indent="0">
              <a:buNone/>
            </a:pPr>
            <a:endParaRPr lang="en-US" sz="2200" dirty="0">
              <a:solidFill>
                <a:schemeClr val="tx1"/>
              </a:solidFill>
            </a:endParaRPr>
          </a:p>
          <a:p>
            <a:pPr marL="0" indent="0">
              <a:buNone/>
            </a:pPr>
            <a:endParaRPr lang="en-US" sz="2200" dirty="0">
              <a:solidFill>
                <a:schemeClr val="tx1"/>
              </a:solidFill>
            </a:endParaRPr>
          </a:p>
          <a:p>
            <a:pPr>
              <a:buClr>
                <a:srgbClr val="FF9900"/>
              </a:buClr>
            </a:pPr>
            <a:endParaRPr lang="en-US" dirty="0">
              <a:solidFill>
                <a:srgbClr val="FF0000"/>
              </a:solidFill>
            </a:endParaRPr>
          </a:p>
          <a:p>
            <a:pPr marL="0" indent="0">
              <a:buNone/>
            </a:pPr>
            <a:endParaRPr lang="en-US" dirty="0">
              <a:solidFill>
                <a:srgbClr val="FF0000"/>
              </a:solidFill>
            </a:endParaRPr>
          </a:p>
        </p:txBody>
      </p:sp>
      <p:sp>
        <p:nvSpPr>
          <p:cNvPr id="3" name="Slide Number Placeholder 2"/>
          <p:cNvSpPr>
            <a:spLocks noGrp="1"/>
          </p:cNvSpPr>
          <p:nvPr>
            <p:ph type="sldNum" sz="quarter" idx="12"/>
          </p:nvPr>
        </p:nvSpPr>
        <p:spPr/>
        <p:txBody>
          <a:bodyPr/>
          <a:lstStyle/>
          <a:p>
            <a:fld id="{15668D9F-C7CC-4B2B-B351-EE95C4917CF8}" type="slidenum">
              <a:rPr lang="en-US">
                <a:solidFill>
                  <a:prstClr val="black">
                    <a:tint val="75000"/>
                  </a:prstClr>
                </a:solidFill>
                <a:latin typeface="Calibri"/>
              </a:rPr>
              <a:pPr/>
              <a:t>9</a:t>
            </a:fld>
            <a:endParaRPr lang="en-US" dirty="0">
              <a:solidFill>
                <a:prstClr val="black">
                  <a:tint val="75000"/>
                </a:prstClr>
              </a:solidFill>
              <a:latin typeface="Calibri"/>
            </a:endParaRPr>
          </a:p>
        </p:txBody>
      </p:sp>
      <p:pic>
        <p:nvPicPr>
          <p:cNvPr id="6" name="Picture 5"/>
          <p:cNvPicPr>
            <a:picLocks noChangeAspect="1"/>
          </p:cNvPicPr>
          <p:nvPr/>
        </p:nvPicPr>
        <p:blipFill>
          <a:blip r:embed="rId3"/>
          <a:stretch>
            <a:fillRect/>
          </a:stretch>
        </p:blipFill>
        <p:spPr>
          <a:xfrm>
            <a:off x="1978819" y="3606592"/>
            <a:ext cx="7929561" cy="2921417"/>
          </a:xfrm>
          <a:prstGeom prst="rect">
            <a:avLst/>
          </a:prstGeom>
        </p:spPr>
      </p:pic>
    </p:spTree>
    <p:extLst>
      <p:ext uri="{BB962C8B-B14F-4D97-AF65-F5344CB8AC3E}">
        <p14:creationId xmlns:p14="http://schemas.microsoft.com/office/powerpoint/2010/main" val="3506893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Title Slides">
  <a:themeElements>
    <a:clrScheme name="Sentinel Group 2023">
      <a:dk1>
        <a:srgbClr val="01523C"/>
      </a:dk1>
      <a:lt1>
        <a:srgbClr val="FFFFFF"/>
      </a:lt1>
      <a:dk2>
        <a:srgbClr val="28313B"/>
      </a:dk2>
      <a:lt2>
        <a:srgbClr val="D1D3D4"/>
      </a:lt2>
      <a:accent1>
        <a:srgbClr val="A5CE3B"/>
      </a:accent1>
      <a:accent2>
        <a:srgbClr val="1E8EC9"/>
      </a:accent2>
      <a:accent3>
        <a:srgbClr val="01523C"/>
      </a:accent3>
      <a:accent4>
        <a:srgbClr val="8DAB46"/>
      </a:accent4>
      <a:accent5>
        <a:srgbClr val="00BAFF"/>
      </a:accent5>
      <a:accent6>
        <a:srgbClr val="3B76A4"/>
      </a:accent6>
      <a:hlink>
        <a:srgbClr val="A5CE3B"/>
      </a:hlink>
      <a:folHlink>
        <a:srgbClr val="8DAB46"/>
      </a:folHlink>
    </a:clrScheme>
    <a:fontScheme name="Sentinel Grou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ansitions">
  <a:themeElements>
    <a:clrScheme name="Sentinel Group 2023">
      <a:dk1>
        <a:srgbClr val="01523C"/>
      </a:dk1>
      <a:lt1>
        <a:srgbClr val="FFFFFF"/>
      </a:lt1>
      <a:dk2>
        <a:srgbClr val="28313B"/>
      </a:dk2>
      <a:lt2>
        <a:srgbClr val="D1D3D4"/>
      </a:lt2>
      <a:accent1>
        <a:srgbClr val="A5CE3B"/>
      </a:accent1>
      <a:accent2>
        <a:srgbClr val="1E8EC9"/>
      </a:accent2>
      <a:accent3>
        <a:srgbClr val="01523C"/>
      </a:accent3>
      <a:accent4>
        <a:srgbClr val="8DAB46"/>
      </a:accent4>
      <a:accent5>
        <a:srgbClr val="00BAFF"/>
      </a:accent5>
      <a:accent6>
        <a:srgbClr val="3B76A4"/>
      </a:accent6>
      <a:hlink>
        <a:srgbClr val="A5CE3B"/>
      </a:hlink>
      <a:folHlink>
        <a:srgbClr val="8DAB46"/>
      </a:folHlink>
    </a:clrScheme>
    <a:fontScheme name="Sentinel Grou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lor Blocks">
  <a:themeElements>
    <a:clrScheme name="Sentinel Group 2023">
      <a:dk1>
        <a:srgbClr val="01523C"/>
      </a:dk1>
      <a:lt1>
        <a:srgbClr val="FFFFFF"/>
      </a:lt1>
      <a:dk2>
        <a:srgbClr val="28313B"/>
      </a:dk2>
      <a:lt2>
        <a:srgbClr val="D1D3D4"/>
      </a:lt2>
      <a:accent1>
        <a:srgbClr val="A5CE3B"/>
      </a:accent1>
      <a:accent2>
        <a:srgbClr val="1E8EC9"/>
      </a:accent2>
      <a:accent3>
        <a:srgbClr val="01523C"/>
      </a:accent3>
      <a:accent4>
        <a:srgbClr val="8DAB46"/>
      </a:accent4>
      <a:accent5>
        <a:srgbClr val="00BAFF"/>
      </a:accent5>
      <a:accent6>
        <a:srgbClr val="3B76A4"/>
      </a:accent6>
      <a:hlink>
        <a:srgbClr val="A5CE3B"/>
      </a:hlink>
      <a:folHlink>
        <a:srgbClr val="8DAB46"/>
      </a:folHlink>
    </a:clrScheme>
    <a:fontScheme name="Sentinel Grou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 Text Only">
  <a:themeElements>
    <a:clrScheme name="Sentinel Group 2023">
      <a:dk1>
        <a:srgbClr val="01523C"/>
      </a:dk1>
      <a:lt1>
        <a:srgbClr val="FFFFFF"/>
      </a:lt1>
      <a:dk2>
        <a:srgbClr val="28313B"/>
      </a:dk2>
      <a:lt2>
        <a:srgbClr val="D1D3D4"/>
      </a:lt2>
      <a:accent1>
        <a:srgbClr val="A5CE3B"/>
      </a:accent1>
      <a:accent2>
        <a:srgbClr val="1E8EC9"/>
      </a:accent2>
      <a:accent3>
        <a:srgbClr val="01523C"/>
      </a:accent3>
      <a:accent4>
        <a:srgbClr val="8DAB46"/>
      </a:accent4>
      <a:accent5>
        <a:srgbClr val="00BAFF"/>
      </a:accent5>
      <a:accent6>
        <a:srgbClr val="3B76A4"/>
      </a:accent6>
      <a:hlink>
        <a:srgbClr val="A5CE3B"/>
      </a:hlink>
      <a:folHlink>
        <a:srgbClr val="8DAB46"/>
      </a:folHlink>
    </a:clrScheme>
    <a:fontScheme name="Sentinel Grou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mage Placeholders">
  <a:themeElements>
    <a:clrScheme name="Sentinel Group 2023">
      <a:dk1>
        <a:srgbClr val="01523C"/>
      </a:dk1>
      <a:lt1>
        <a:srgbClr val="FFFFFF"/>
      </a:lt1>
      <a:dk2>
        <a:srgbClr val="28313B"/>
      </a:dk2>
      <a:lt2>
        <a:srgbClr val="D1D3D4"/>
      </a:lt2>
      <a:accent1>
        <a:srgbClr val="A5CE3B"/>
      </a:accent1>
      <a:accent2>
        <a:srgbClr val="1E8EC9"/>
      </a:accent2>
      <a:accent3>
        <a:srgbClr val="01523C"/>
      </a:accent3>
      <a:accent4>
        <a:srgbClr val="8DAB46"/>
      </a:accent4>
      <a:accent5>
        <a:srgbClr val="00BAFF"/>
      </a:accent5>
      <a:accent6>
        <a:srgbClr val="3B76A4"/>
      </a:accent6>
      <a:hlink>
        <a:srgbClr val="A5CE3B"/>
      </a:hlink>
      <a:folHlink>
        <a:srgbClr val="8DAB46"/>
      </a:folHlink>
    </a:clrScheme>
    <a:fontScheme name="Sentinel Grou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11586</TotalTime>
  <Words>1476</Words>
  <Application>Microsoft Office PowerPoint</Application>
  <PresentationFormat>Widescreen</PresentationFormat>
  <Paragraphs>146</Paragraphs>
  <Slides>25</Slides>
  <Notes>3</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25</vt:i4>
      </vt:variant>
    </vt:vector>
  </HeadingPairs>
  <TitlesOfParts>
    <vt:vector size="41" baseType="lpstr">
      <vt:lpstr>Arial</vt:lpstr>
      <vt:lpstr>Arial Black</vt:lpstr>
      <vt:lpstr>Calibri</vt:lpstr>
      <vt:lpstr>Century Gothic</vt:lpstr>
      <vt:lpstr>Courier New</vt:lpstr>
      <vt:lpstr>DM Sans Bold</vt:lpstr>
      <vt:lpstr>DM Sans Regular</vt:lpstr>
      <vt:lpstr>Gill Sans MT</vt:lpstr>
      <vt:lpstr>Jenna Sue</vt:lpstr>
      <vt:lpstr>Wingdings</vt:lpstr>
      <vt:lpstr>Cover/Title Slides</vt:lpstr>
      <vt:lpstr>Transitions</vt:lpstr>
      <vt:lpstr>Color Blocks</vt:lpstr>
      <vt:lpstr>Content - Text Only</vt:lpstr>
      <vt:lpstr>Image Placeholders</vt:lpstr>
      <vt:lpstr>Office Theme</vt:lpstr>
      <vt:lpstr>Health Savings Account  Overview</vt:lpstr>
      <vt:lpstr>Health Savings Account Considerations</vt:lpstr>
      <vt:lpstr>Health Savings Account Overview</vt:lpstr>
      <vt:lpstr>Other HSA Considerations</vt:lpstr>
      <vt:lpstr>Completing the Account Setup Process</vt:lpstr>
      <vt:lpstr>Completing the Account Setup Process</vt:lpstr>
      <vt:lpstr>Terms and Conditions Overview</vt:lpstr>
      <vt:lpstr>Navigating Your Online Portal and Mobile App</vt:lpstr>
      <vt:lpstr>Accessing Your Online Account</vt:lpstr>
      <vt:lpstr>Your Online Account: Home</vt:lpstr>
      <vt:lpstr>Your Online Account: Profile</vt:lpstr>
      <vt:lpstr>Your Online Account: Banking/Cards</vt:lpstr>
      <vt:lpstr>Sentinel Benefits Mobile App</vt:lpstr>
      <vt:lpstr>Contributing to Your HSA</vt:lpstr>
      <vt:lpstr>Contribution Information</vt:lpstr>
      <vt:lpstr>Spending Your HSA Funds</vt:lpstr>
      <vt:lpstr> Spending Option 1: The Sentinel Benny Card </vt:lpstr>
      <vt:lpstr>Spending Option 2: Using Your Expense Tracker to Reimburse Yourself or to Pay a Provider Directly</vt:lpstr>
      <vt:lpstr>Spending Option 2: Using Your Expense Tracker to Reimburse Yourself</vt:lpstr>
      <vt:lpstr>Spending Option 2: Using Your Expense Tracker to Pay a Provider Directly</vt:lpstr>
      <vt:lpstr>Spending Option 2: Using Your Expense Tracker to Pay a Provider Directly</vt:lpstr>
      <vt:lpstr>Investing Your HSA Funds</vt:lpstr>
      <vt:lpstr>Investment Overview</vt:lpstr>
      <vt:lpstr>Manage Your Investments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Muse</dc:creator>
  <cp:lastModifiedBy>Jon Levis CFC, HSAe</cp:lastModifiedBy>
  <cp:revision>571</cp:revision>
  <dcterms:created xsi:type="dcterms:W3CDTF">2014-09-27T14:04:16Z</dcterms:created>
  <dcterms:modified xsi:type="dcterms:W3CDTF">2023-01-30T20:46:10Z</dcterms:modified>
</cp:coreProperties>
</file>